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67" r:id="rId3"/>
    <p:sldId id="258" r:id="rId4"/>
    <p:sldId id="264" r:id="rId5"/>
    <p:sldId id="266" r:id="rId6"/>
    <p:sldId id="265" r:id="rId7"/>
    <p:sldId id="271" r:id="rId8"/>
    <p:sldId id="269" r:id="rId9"/>
    <p:sldId id="270" r:id="rId10"/>
    <p:sldId id="273" r:id="rId11"/>
    <p:sldId id="290" r:id="rId12"/>
    <p:sldId id="260" r:id="rId13"/>
    <p:sldId id="274" r:id="rId14"/>
    <p:sldId id="275" r:id="rId15"/>
    <p:sldId id="261" r:id="rId16"/>
    <p:sldId id="276" r:id="rId17"/>
    <p:sldId id="277" r:id="rId18"/>
    <p:sldId id="278" r:id="rId19"/>
    <p:sldId id="262" r:id="rId20"/>
    <p:sldId id="268" r:id="rId21"/>
    <p:sldId id="280" r:id="rId22"/>
    <p:sldId id="281" r:id="rId23"/>
    <p:sldId id="282" r:id="rId24"/>
    <p:sldId id="283" r:id="rId25"/>
    <p:sldId id="272" r:id="rId26"/>
    <p:sldId id="279" r:id="rId27"/>
    <p:sldId id="284" r:id="rId28"/>
    <p:sldId id="285" r:id="rId29"/>
    <p:sldId id="286" r:id="rId30"/>
    <p:sldId id="288" r:id="rId31"/>
    <p:sldId id="287" r:id="rId32"/>
    <p:sldId id="289" r:id="rId33"/>
    <p:sldId id="294" r:id="rId34"/>
    <p:sldId id="296" r:id="rId35"/>
    <p:sldId id="297" r:id="rId36"/>
    <p:sldId id="291" r:id="rId37"/>
    <p:sldId id="300" r:id="rId38"/>
    <p:sldId id="301" r:id="rId39"/>
    <p:sldId id="303" r:id="rId40"/>
    <p:sldId id="302" r:id="rId41"/>
    <p:sldId id="306" r:id="rId42"/>
    <p:sldId id="304" r:id="rId43"/>
    <p:sldId id="3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44495" autoAdjust="0"/>
  </p:normalViewPr>
  <p:slideViewPr>
    <p:cSldViewPr snapToGrid="0" showGuides="1">
      <p:cViewPr varScale="1">
        <p:scale>
          <a:sx n="48" d="100"/>
          <a:sy n="48" d="100"/>
        </p:scale>
        <p:origin x="318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09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AAD637-6C3C-4CE1-84DE-C3AD496E1744}" type="doc">
      <dgm:prSet loTypeId="urn:diagrams.loki3.com/Bracket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E520DFA-A182-4BB1-B3F1-CAE1A3DD7F44}">
      <dgm:prSet phldrT="[Text]"/>
      <dgm:spPr/>
      <dgm:t>
        <a:bodyPr/>
        <a:lstStyle/>
        <a:p>
          <a:r>
            <a:rPr lang="en-US" noProof="0" dirty="0" smtClean="0"/>
            <a:t>Research Areas</a:t>
          </a:r>
          <a:endParaRPr lang="en-US" noProof="0" dirty="0"/>
        </a:p>
      </dgm:t>
    </dgm:pt>
    <dgm:pt modelId="{7BC420CC-866C-4275-9BAB-B700D3AEA8F2}" type="parTrans" cxnId="{BA4A21E2-AD4D-4DE3-9847-5D191C244BF3}">
      <dgm:prSet/>
      <dgm:spPr/>
      <dgm:t>
        <a:bodyPr/>
        <a:lstStyle/>
        <a:p>
          <a:endParaRPr lang="en-US"/>
        </a:p>
      </dgm:t>
    </dgm:pt>
    <dgm:pt modelId="{559BADD9-8BB1-42B3-9114-F701B969062B}" type="sibTrans" cxnId="{BA4A21E2-AD4D-4DE3-9847-5D191C244BF3}">
      <dgm:prSet/>
      <dgm:spPr/>
      <dgm:t>
        <a:bodyPr/>
        <a:lstStyle/>
        <a:p>
          <a:endParaRPr lang="en-US"/>
        </a:p>
      </dgm:t>
    </dgm:pt>
    <dgm:pt modelId="{664338E5-E918-4665-960A-A1C6649CC792}">
      <dgm:prSet phldrT="[Text]"/>
      <dgm:spPr/>
      <dgm:t>
        <a:bodyPr/>
        <a:lstStyle/>
        <a:p>
          <a:r>
            <a:rPr lang="en-US" noProof="0" dirty="0" smtClean="0"/>
            <a:t>Machine Learning</a:t>
          </a:r>
          <a:endParaRPr lang="en-US" noProof="0" dirty="0"/>
        </a:p>
      </dgm:t>
    </dgm:pt>
    <dgm:pt modelId="{F4FF99DD-B3FF-438E-BDB6-016EB4601013}" type="parTrans" cxnId="{011F120F-53BA-41CB-88F5-27D94DC307E5}">
      <dgm:prSet/>
      <dgm:spPr/>
      <dgm:t>
        <a:bodyPr/>
        <a:lstStyle/>
        <a:p>
          <a:endParaRPr lang="en-US"/>
        </a:p>
      </dgm:t>
    </dgm:pt>
    <dgm:pt modelId="{C1EEC6BA-CC2A-41E5-B57C-4B86982E0E91}" type="sibTrans" cxnId="{011F120F-53BA-41CB-88F5-27D94DC307E5}">
      <dgm:prSet/>
      <dgm:spPr/>
      <dgm:t>
        <a:bodyPr/>
        <a:lstStyle/>
        <a:p>
          <a:endParaRPr lang="en-US"/>
        </a:p>
      </dgm:t>
    </dgm:pt>
    <dgm:pt modelId="{17068CEA-3A8D-40A7-B3F2-A9230C0FE747}">
      <dgm:prSet phldrT="[Text]"/>
      <dgm:spPr/>
      <dgm:t>
        <a:bodyPr/>
        <a:lstStyle/>
        <a:p>
          <a:r>
            <a:rPr lang="en-US" noProof="0" dirty="0" smtClean="0"/>
            <a:t>Application Domains</a:t>
          </a:r>
          <a:endParaRPr lang="en-US" noProof="0" dirty="0"/>
        </a:p>
      </dgm:t>
    </dgm:pt>
    <dgm:pt modelId="{8DF68C0B-A69F-463B-BA64-C95336BB33B0}" type="parTrans" cxnId="{09889BF8-EA36-4AA9-8AD6-C72179B0EEDA}">
      <dgm:prSet/>
      <dgm:spPr/>
      <dgm:t>
        <a:bodyPr/>
        <a:lstStyle/>
        <a:p>
          <a:endParaRPr lang="en-US"/>
        </a:p>
      </dgm:t>
    </dgm:pt>
    <dgm:pt modelId="{A0B97E0E-6003-4F76-BDA4-919A15708CE6}" type="sibTrans" cxnId="{09889BF8-EA36-4AA9-8AD6-C72179B0EEDA}">
      <dgm:prSet/>
      <dgm:spPr/>
      <dgm:t>
        <a:bodyPr/>
        <a:lstStyle/>
        <a:p>
          <a:endParaRPr lang="en-US"/>
        </a:p>
      </dgm:t>
    </dgm:pt>
    <dgm:pt modelId="{AFBB916D-D1FE-4AC6-B7FC-94FF3B8AD21D}">
      <dgm:prSet phldrT="[Text]"/>
      <dgm:spPr/>
      <dgm:t>
        <a:bodyPr/>
        <a:lstStyle/>
        <a:p>
          <a:r>
            <a:rPr lang="en-US" noProof="0" dirty="0" smtClean="0"/>
            <a:t>Intrusion Detection</a:t>
          </a:r>
          <a:endParaRPr lang="en-US" noProof="0" dirty="0"/>
        </a:p>
      </dgm:t>
    </dgm:pt>
    <dgm:pt modelId="{26488107-AAB1-4CCF-AFFD-3055B2A72DB4}" type="parTrans" cxnId="{E559BD63-04B1-421A-99C7-CBD4CF7EBCE2}">
      <dgm:prSet/>
      <dgm:spPr/>
      <dgm:t>
        <a:bodyPr/>
        <a:lstStyle/>
        <a:p>
          <a:endParaRPr lang="en-US"/>
        </a:p>
      </dgm:t>
    </dgm:pt>
    <dgm:pt modelId="{C227847F-A021-4F6A-982A-4FA427208239}" type="sibTrans" cxnId="{E559BD63-04B1-421A-99C7-CBD4CF7EBCE2}">
      <dgm:prSet/>
      <dgm:spPr/>
      <dgm:t>
        <a:bodyPr/>
        <a:lstStyle/>
        <a:p>
          <a:endParaRPr lang="en-US"/>
        </a:p>
      </dgm:t>
    </dgm:pt>
    <dgm:pt modelId="{099F75A1-F3AF-4F0C-B117-2707B86884FB}">
      <dgm:prSet phldrT="[Text]"/>
      <dgm:spPr/>
      <dgm:t>
        <a:bodyPr/>
        <a:lstStyle/>
        <a:p>
          <a:r>
            <a:rPr lang="en-US" noProof="0" dirty="0" smtClean="0"/>
            <a:t>Medical and Health Care Informatics</a:t>
          </a:r>
          <a:endParaRPr lang="en-US" noProof="0" dirty="0"/>
        </a:p>
      </dgm:t>
    </dgm:pt>
    <dgm:pt modelId="{EEA0FD9B-11D8-4679-BEAB-608B3C0AABD7}" type="parTrans" cxnId="{04B3346B-5603-4628-9C72-194FA8166B0D}">
      <dgm:prSet/>
      <dgm:spPr/>
      <dgm:t>
        <a:bodyPr/>
        <a:lstStyle/>
        <a:p>
          <a:endParaRPr lang="en-US"/>
        </a:p>
      </dgm:t>
    </dgm:pt>
    <dgm:pt modelId="{9536C3D7-9870-462B-8077-13A0416F57CE}" type="sibTrans" cxnId="{04B3346B-5603-4628-9C72-194FA8166B0D}">
      <dgm:prSet/>
      <dgm:spPr/>
      <dgm:t>
        <a:bodyPr/>
        <a:lstStyle/>
        <a:p>
          <a:endParaRPr lang="en-US"/>
        </a:p>
      </dgm:t>
    </dgm:pt>
    <dgm:pt modelId="{4C11E72C-C46F-4C98-A010-D8421F3D2B16}">
      <dgm:prSet phldrT="[Text]"/>
      <dgm:spPr/>
      <dgm:t>
        <a:bodyPr/>
        <a:lstStyle/>
        <a:p>
          <a:r>
            <a:rPr lang="en-US" noProof="0" dirty="0" smtClean="0"/>
            <a:t>Problem Characteristics</a:t>
          </a:r>
          <a:endParaRPr lang="en-US" noProof="0" dirty="0"/>
        </a:p>
      </dgm:t>
    </dgm:pt>
    <dgm:pt modelId="{768F5526-B4F1-4F8F-BF17-EB27690F9866}" type="parTrans" cxnId="{483E99D5-96AA-49C7-86E8-052D8D5E43AF}">
      <dgm:prSet/>
      <dgm:spPr/>
      <dgm:t>
        <a:bodyPr/>
        <a:lstStyle/>
        <a:p>
          <a:endParaRPr lang="en-US"/>
        </a:p>
      </dgm:t>
    </dgm:pt>
    <dgm:pt modelId="{F14151B7-4B4C-4A68-A034-2427FD56AC28}" type="sibTrans" cxnId="{483E99D5-96AA-49C7-86E8-052D8D5E43AF}">
      <dgm:prSet/>
      <dgm:spPr/>
      <dgm:t>
        <a:bodyPr/>
        <a:lstStyle/>
        <a:p>
          <a:endParaRPr lang="en-US"/>
        </a:p>
      </dgm:t>
    </dgm:pt>
    <dgm:pt modelId="{6E86702A-6106-4789-9BC0-9564FAA7857A}">
      <dgm:prSet phldrT="[Text]"/>
      <dgm:spPr/>
      <dgm:t>
        <a:bodyPr/>
        <a:lstStyle/>
        <a:p>
          <a:r>
            <a:rPr lang="en-US" noProof="0" dirty="0" smtClean="0"/>
            <a:t>Output of the technique</a:t>
          </a:r>
          <a:endParaRPr lang="en-US" noProof="0" dirty="0"/>
        </a:p>
      </dgm:t>
    </dgm:pt>
    <dgm:pt modelId="{160A3889-9D7E-42B3-9E92-7D17610B82E3}" type="parTrans" cxnId="{8BF4B4BA-25EB-417E-955B-05B0C233A870}">
      <dgm:prSet/>
      <dgm:spPr/>
      <dgm:t>
        <a:bodyPr/>
        <a:lstStyle/>
        <a:p>
          <a:endParaRPr lang="en-US"/>
        </a:p>
      </dgm:t>
    </dgm:pt>
    <dgm:pt modelId="{9B0D0E9A-4DDE-4ABA-B7C6-0A5729B98D7A}" type="sibTrans" cxnId="{8BF4B4BA-25EB-417E-955B-05B0C233A870}">
      <dgm:prSet/>
      <dgm:spPr/>
      <dgm:t>
        <a:bodyPr/>
        <a:lstStyle/>
        <a:p>
          <a:endParaRPr lang="en-US"/>
        </a:p>
      </dgm:t>
    </dgm:pt>
    <dgm:pt modelId="{3DF62FE1-0622-487A-95A9-D2C39E96AC90}">
      <dgm:prSet phldrT="[Text]"/>
      <dgm:spPr/>
      <dgm:t>
        <a:bodyPr/>
        <a:lstStyle/>
        <a:p>
          <a:r>
            <a:rPr lang="en-US" noProof="0" dirty="0" smtClean="0"/>
            <a:t>Type of anomaly</a:t>
          </a:r>
          <a:endParaRPr lang="en-US" noProof="0" dirty="0"/>
        </a:p>
      </dgm:t>
    </dgm:pt>
    <dgm:pt modelId="{32F9AA4F-F32E-415C-9868-B5E3B8340874}" type="parTrans" cxnId="{6DA8433C-BAFC-4FCB-84DD-F79BCFB458E9}">
      <dgm:prSet/>
      <dgm:spPr/>
      <dgm:t>
        <a:bodyPr/>
        <a:lstStyle/>
        <a:p>
          <a:endParaRPr lang="en-US"/>
        </a:p>
      </dgm:t>
    </dgm:pt>
    <dgm:pt modelId="{4CB92312-3FF2-4868-ABA5-F1AD5F2BF5CC}" type="sibTrans" cxnId="{6DA8433C-BAFC-4FCB-84DD-F79BCFB458E9}">
      <dgm:prSet/>
      <dgm:spPr/>
      <dgm:t>
        <a:bodyPr/>
        <a:lstStyle/>
        <a:p>
          <a:endParaRPr lang="en-US"/>
        </a:p>
      </dgm:t>
    </dgm:pt>
    <dgm:pt modelId="{4A4BD1BD-D2A9-4A37-99E6-7F4C4A2A30D7}">
      <dgm:prSet phldrT="[Text]"/>
      <dgm:spPr/>
      <dgm:t>
        <a:bodyPr/>
        <a:lstStyle/>
        <a:p>
          <a:r>
            <a:rPr lang="en-US" noProof="0" dirty="0" smtClean="0"/>
            <a:t>Statistics</a:t>
          </a:r>
          <a:endParaRPr lang="en-US" noProof="0" dirty="0"/>
        </a:p>
      </dgm:t>
    </dgm:pt>
    <dgm:pt modelId="{374A8733-0C57-46A4-B3EB-A256DA9D0939}" type="parTrans" cxnId="{5343FEAF-D3FC-4668-B657-011E7832ABC6}">
      <dgm:prSet/>
      <dgm:spPr/>
      <dgm:t>
        <a:bodyPr/>
        <a:lstStyle/>
        <a:p>
          <a:endParaRPr lang="en-US"/>
        </a:p>
      </dgm:t>
    </dgm:pt>
    <dgm:pt modelId="{20061BF7-99B3-4289-A86A-8E4C832ADE90}" type="sibTrans" cxnId="{5343FEAF-D3FC-4668-B657-011E7832ABC6}">
      <dgm:prSet/>
      <dgm:spPr/>
      <dgm:t>
        <a:bodyPr/>
        <a:lstStyle/>
        <a:p>
          <a:endParaRPr lang="en-US"/>
        </a:p>
      </dgm:t>
    </dgm:pt>
    <dgm:pt modelId="{FB671EBF-6720-47DD-B807-206DCB95EBD1}">
      <dgm:prSet phldrT="[Text]"/>
      <dgm:spPr/>
      <dgm:t>
        <a:bodyPr/>
        <a:lstStyle/>
        <a:p>
          <a:r>
            <a:rPr lang="en-US" noProof="0" dirty="0" smtClean="0"/>
            <a:t>Information Theory</a:t>
          </a:r>
          <a:endParaRPr lang="en-US" noProof="0" dirty="0"/>
        </a:p>
      </dgm:t>
    </dgm:pt>
    <dgm:pt modelId="{988BD294-6756-438D-957B-F68D7F07221B}" type="parTrans" cxnId="{CA213B91-F3A8-4B77-A4C2-4D6318821A02}">
      <dgm:prSet/>
      <dgm:spPr/>
      <dgm:t>
        <a:bodyPr/>
        <a:lstStyle/>
        <a:p>
          <a:endParaRPr lang="en-US"/>
        </a:p>
      </dgm:t>
    </dgm:pt>
    <dgm:pt modelId="{8D342201-9BBC-462F-AD89-50C95E8BF8A4}" type="sibTrans" cxnId="{CA213B91-F3A8-4B77-A4C2-4D6318821A02}">
      <dgm:prSet/>
      <dgm:spPr/>
      <dgm:t>
        <a:bodyPr/>
        <a:lstStyle/>
        <a:p>
          <a:endParaRPr lang="en-US"/>
        </a:p>
      </dgm:t>
    </dgm:pt>
    <dgm:pt modelId="{069117C0-D999-431A-9AC9-A1B2BD330F52}">
      <dgm:prSet phldrT="[Text]"/>
      <dgm:spPr/>
      <dgm:t>
        <a:bodyPr/>
        <a:lstStyle/>
        <a:p>
          <a:r>
            <a:rPr lang="en-US" noProof="0" dirty="0" smtClean="0"/>
            <a:t>Spectral Theory</a:t>
          </a:r>
          <a:endParaRPr lang="en-US" noProof="0" dirty="0"/>
        </a:p>
      </dgm:t>
    </dgm:pt>
    <dgm:pt modelId="{28A2D5F0-CAF6-4724-BD2B-0BBC5BA61CFF}" type="parTrans" cxnId="{5EA2DA4B-BA7A-4C3D-9F75-15EAA860233C}">
      <dgm:prSet/>
      <dgm:spPr/>
      <dgm:t>
        <a:bodyPr/>
        <a:lstStyle/>
        <a:p>
          <a:endParaRPr lang="en-US"/>
        </a:p>
      </dgm:t>
    </dgm:pt>
    <dgm:pt modelId="{63F141E7-27DD-4ECB-9AAE-8242004D6965}" type="sibTrans" cxnId="{5EA2DA4B-BA7A-4C3D-9F75-15EAA860233C}">
      <dgm:prSet/>
      <dgm:spPr/>
      <dgm:t>
        <a:bodyPr/>
        <a:lstStyle/>
        <a:p>
          <a:endParaRPr lang="en-US"/>
        </a:p>
      </dgm:t>
    </dgm:pt>
    <dgm:pt modelId="{F7083080-AF85-42D3-B4AB-9360D56C5B43}">
      <dgm:prSet phldrT="[Text]"/>
      <dgm:spPr/>
      <dgm:t>
        <a:bodyPr/>
        <a:lstStyle/>
        <a:p>
          <a:r>
            <a:rPr lang="en-US" noProof="0" dirty="0" smtClean="0"/>
            <a:t>Data Mining</a:t>
          </a:r>
          <a:endParaRPr lang="en-US" noProof="0" dirty="0"/>
        </a:p>
      </dgm:t>
    </dgm:pt>
    <dgm:pt modelId="{6787591C-4A9B-4A1E-89D1-70C685D13273}" type="parTrans" cxnId="{52952D2A-EF95-4F1A-8A30-859589545E6D}">
      <dgm:prSet/>
      <dgm:spPr/>
      <dgm:t>
        <a:bodyPr/>
        <a:lstStyle/>
        <a:p>
          <a:endParaRPr lang="en-US"/>
        </a:p>
      </dgm:t>
    </dgm:pt>
    <dgm:pt modelId="{B673399F-59E7-4998-9FE7-6BA67F88F695}" type="sibTrans" cxnId="{52952D2A-EF95-4F1A-8A30-859589545E6D}">
      <dgm:prSet/>
      <dgm:spPr/>
      <dgm:t>
        <a:bodyPr/>
        <a:lstStyle/>
        <a:p>
          <a:endParaRPr lang="en-US"/>
        </a:p>
      </dgm:t>
    </dgm:pt>
    <dgm:pt modelId="{1FFC6736-9F45-48F2-8BD8-08680637A116}">
      <dgm:prSet phldrT="[Text]"/>
      <dgm:spPr/>
      <dgm:t>
        <a:bodyPr/>
        <a:lstStyle/>
        <a:p>
          <a:r>
            <a:rPr lang="en-US" noProof="0" dirty="0" smtClean="0"/>
            <a:t>Fault Detection</a:t>
          </a:r>
          <a:endParaRPr lang="en-US" noProof="0" dirty="0"/>
        </a:p>
      </dgm:t>
    </dgm:pt>
    <dgm:pt modelId="{00FD6241-4B02-45E7-8DA3-AC244D342DF1}" type="parTrans" cxnId="{3CF1E073-1786-4461-95E3-A81E041E2C99}">
      <dgm:prSet/>
      <dgm:spPr/>
      <dgm:t>
        <a:bodyPr/>
        <a:lstStyle/>
        <a:p>
          <a:endParaRPr lang="en-US"/>
        </a:p>
      </dgm:t>
    </dgm:pt>
    <dgm:pt modelId="{5875B3DA-F65A-4A76-B8D3-366F2DAC18BC}" type="sibTrans" cxnId="{3CF1E073-1786-4461-95E3-A81E041E2C99}">
      <dgm:prSet/>
      <dgm:spPr/>
      <dgm:t>
        <a:bodyPr/>
        <a:lstStyle/>
        <a:p>
          <a:endParaRPr lang="en-US"/>
        </a:p>
      </dgm:t>
    </dgm:pt>
    <dgm:pt modelId="{F8108795-D34A-4D48-83C9-34F3A68D1B22}">
      <dgm:prSet phldrT="[Text]"/>
      <dgm:spPr/>
      <dgm:t>
        <a:bodyPr/>
        <a:lstStyle/>
        <a:p>
          <a:r>
            <a:rPr lang="en-US" noProof="0" dirty="0" smtClean="0"/>
            <a:t>Military Surveillance</a:t>
          </a:r>
          <a:endParaRPr lang="en-US" noProof="0" dirty="0"/>
        </a:p>
      </dgm:t>
    </dgm:pt>
    <dgm:pt modelId="{3D507030-3AC3-453E-861C-B32AAAFF1C8C}" type="parTrans" cxnId="{E4AFFAD0-9719-4D52-A4E8-D45AEB2F593B}">
      <dgm:prSet/>
      <dgm:spPr/>
      <dgm:t>
        <a:bodyPr/>
        <a:lstStyle/>
        <a:p>
          <a:endParaRPr lang="en-US"/>
        </a:p>
      </dgm:t>
    </dgm:pt>
    <dgm:pt modelId="{DE3F3656-6CE0-4311-AC05-564A36DB67BF}" type="sibTrans" cxnId="{E4AFFAD0-9719-4D52-A4E8-D45AEB2F593B}">
      <dgm:prSet/>
      <dgm:spPr/>
      <dgm:t>
        <a:bodyPr/>
        <a:lstStyle/>
        <a:p>
          <a:endParaRPr lang="en-US"/>
        </a:p>
      </dgm:t>
    </dgm:pt>
    <dgm:pt modelId="{D8ECAA68-318D-4C82-8954-E1AA0D51AE81}">
      <dgm:prSet phldrT="[Text]"/>
      <dgm:spPr/>
      <dgm:t>
        <a:bodyPr/>
        <a:lstStyle/>
        <a:p>
          <a:r>
            <a:rPr lang="en-US" noProof="0" dirty="0" smtClean="0"/>
            <a:t>Fraud Detection</a:t>
          </a:r>
          <a:endParaRPr lang="en-US" noProof="0" dirty="0"/>
        </a:p>
      </dgm:t>
    </dgm:pt>
    <dgm:pt modelId="{6E5E56D7-951D-4C17-9E36-AE166B3279C3}" type="parTrans" cxnId="{F35DBE74-790A-46BD-B1A9-AB6DC62D5949}">
      <dgm:prSet/>
      <dgm:spPr/>
      <dgm:t>
        <a:bodyPr/>
        <a:lstStyle/>
        <a:p>
          <a:endParaRPr lang="en-US"/>
        </a:p>
      </dgm:t>
    </dgm:pt>
    <dgm:pt modelId="{778E762E-AE24-4581-A7B3-0A251037F18C}" type="sibTrans" cxnId="{F35DBE74-790A-46BD-B1A9-AB6DC62D5949}">
      <dgm:prSet/>
      <dgm:spPr/>
      <dgm:t>
        <a:bodyPr/>
        <a:lstStyle/>
        <a:p>
          <a:endParaRPr lang="en-US"/>
        </a:p>
      </dgm:t>
    </dgm:pt>
    <dgm:pt modelId="{023A9802-B69E-4111-8796-8AA2F2641E1D}">
      <dgm:prSet phldrT="[Text]"/>
      <dgm:spPr/>
      <dgm:t>
        <a:bodyPr/>
        <a:lstStyle/>
        <a:p>
          <a:r>
            <a:rPr lang="en-US" noProof="0" dirty="0" smtClean="0"/>
            <a:t>Availability of labels</a:t>
          </a:r>
          <a:endParaRPr lang="en-US" noProof="0" dirty="0"/>
        </a:p>
      </dgm:t>
    </dgm:pt>
    <dgm:pt modelId="{FE824316-7EC6-49B7-AA43-91B01799CB65}" type="parTrans" cxnId="{37DEA419-98B4-4569-AA3C-609C48F26783}">
      <dgm:prSet/>
      <dgm:spPr/>
      <dgm:t>
        <a:bodyPr/>
        <a:lstStyle/>
        <a:p>
          <a:endParaRPr lang="en-US"/>
        </a:p>
      </dgm:t>
    </dgm:pt>
    <dgm:pt modelId="{AF1589CC-0072-45DB-850C-6F438A625930}" type="sibTrans" cxnId="{37DEA419-98B4-4569-AA3C-609C48F26783}">
      <dgm:prSet/>
      <dgm:spPr/>
      <dgm:t>
        <a:bodyPr/>
        <a:lstStyle/>
        <a:p>
          <a:endParaRPr lang="en-US"/>
        </a:p>
      </dgm:t>
    </dgm:pt>
    <dgm:pt modelId="{9554C666-BD29-426D-947C-416F1D140924}">
      <dgm:prSet phldrT="[Text]"/>
      <dgm:spPr/>
      <dgm:t>
        <a:bodyPr/>
        <a:lstStyle/>
        <a:p>
          <a:r>
            <a:rPr lang="en-US" noProof="0" dirty="0" smtClean="0"/>
            <a:t>Nature of data</a:t>
          </a:r>
          <a:endParaRPr lang="en-US" noProof="0" dirty="0"/>
        </a:p>
      </dgm:t>
    </dgm:pt>
    <dgm:pt modelId="{7CA9B4F1-874C-4AE0-8A42-BC74915E95F4}" type="parTrans" cxnId="{DEF584D2-93C6-45EF-B92B-6F37A6D72909}">
      <dgm:prSet/>
      <dgm:spPr/>
      <dgm:t>
        <a:bodyPr/>
        <a:lstStyle/>
        <a:p>
          <a:endParaRPr lang="en-US"/>
        </a:p>
      </dgm:t>
    </dgm:pt>
    <dgm:pt modelId="{E2CB81A7-0DF6-4DEE-8CA6-1861727ED809}" type="sibTrans" cxnId="{DEF584D2-93C6-45EF-B92B-6F37A6D72909}">
      <dgm:prSet/>
      <dgm:spPr/>
      <dgm:t>
        <a:bodyPr/>
        <a:lstStyle/>
        <a:p>
          <a:endParaRPr lang="en-US"/>
        </a:p>
      </dgm:t>
    </dgm:pt>
    <dgm:pt modelId="{319D337F-6A86-41DA-AE98-B1BA47EA2EA1}" type="pres">
      <dgm:prSet presAssocID="{6DAAD637-6C3C-4CE1-84DE-C3AD496E17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529307-95AB-475D-9DF3-C54A1C745AD7}" type="pres">
      <dgm:prSet presAssocID="{3E520DFA-A182-4BB1-B3F1-CAE1A3DD7F44}" presName="linNode" presStyleCnt="0"/>
      <dgm:spPr/>
    </dgm:pt>
    <dgm:pt modelId="{5E96C1CB-CECF-4E79-8CBB-141217DEBE4B}" type="pres">
      <dgm:prSet presAssocID="{3E520DFA-A182-4BB1-B3F1-CAE1A3DD7F44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870EF-3ECB-4483-B336-06BD3562AA56}" type="pres">
      <dgm:prSet presAssocID="{3E520DFA-A182-4BB1-B3F1-CAE1A3DD7F44}" presName="bracket" presStyleLbl="parChTrans1D1" presStyleIdx="0" presStyleCnt="3"/>
      <dgm:spPr/>
    </dgm:pt>
    <dgm:pt modelId="{8A4BB64F-5427-4FC9-945B-1ED895509654}" type="pres">
      <dgm:prSet presAssocID="{3E520DFA-A182-4BB1-B3F1-CAE1A3DD7F44}" presName="spH" presStyleCnt="0"/>
      <dgm:spPr/>
    </dgm:pt>
    <dgm:pt modelId="{0C9CE4C5-A135-499F-A25A-092686269D38}" type="pres">
      <dgm:prSet presAssocID="{3E520DFA-A182-4BB1-B3F1-CAE1A3DD7F44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0FA3E2-7804-4617-A237-8B2803B1D7E1}" type="pres">
      <dgm:prSet presAssocID="{559BADD9-8BB1-42B3-9114-F701B969062B}" presName="spV" presStyleCnt="0"/>
      <dgm:spPr/>
    </dgm:pt>
    <dgm:pt modelId="{F43DA7B7-BD8B-43AB-BB76-8996575326D5}" type="pres">
      <dgm:prSet presAssocID="{17068CEA-3A8D-40A7-B3F2-A9230C0FE747}" presName="linNode" presStyleCnt="0"/>
      <dgm:spPr/>
    </dgm:pt>
    <dgm:pt modelId="{6E429942-63D6-43DE-A5DD-E2375FC4072C}" type="pres">
      <dgm:prSet presAssocID="{17068CEA-3A8D-40A7-B3F2-A9230C0FE747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5561A-CCE1-44FA-A531-F9ADCF4DFA4F}" type="pres">
      <dgm:prSet presAssocID="{17068CEA-3A8D-40A7-B3F2-A9230C0FE747}" presName="bracket" presStyleLbl="parChTrans1D1" presStyleIdx="1" presStyleCnt="3"/>
      <dgm:spPr/>
    </dgm:pt>
    <dgm:pt modelId="{0C3EC957-913A-42F0-8497-C0002EB6610D}" type="pres">
      <dgm:prSet presAssocID="{17068CEA-3A8D-40A7-B3F2-A9230C0FE747}" presName="spH" presStyleCnt="0"/>
      <dgm:spPr/>
    </dgm:pt>
    <dgm:pt modelId="{ACDF7ACE-A233-4C4A-BF3A-953563B0A757}" type="pres">
      <dgm:prSet presAssocID="{17068CEA-3A8D-40A7-B3F2-A9230C0FE747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C96484-F46C-4482-8116-98F89729F470}" type="pres">
      <dgm:prSet presAssocID="{A0B97E0E-6003-4F76-BDA4-919A15708CE6}" presName="spV" presStyleCnt="0"/>
      <dgm:spPr/>
    </dgm:pt>
    <dgm:pt modelId="{1E5972F1-E37D-44FA-91D2-3BE6BC5861E3}" type="pres">
      <dgm:prSet presAssocID="{4C11E72C-C46F-4C98-A010-D8421F3D2B16}" presName="linNode" presStyleCnt="0"/>
      <dgm:spPr/>
    </dgm:pt>
    <dgm:pt modelId="{8117E4F6-BCC0-4182-9141-E65C4C4ABCD0}" type="pres">
      <dgm:prSet presAssocID="{4C11E72C-C46F-4C98-A010-D8421F3D2B16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EE5E3-A94E-4CA5-AF1C-27CAB5D88356}" type="pres">
      <dgm:prSet presAssocID="{4C11E72C-C46F-4C98-A010-D8421F3D2B16}" presName="bracket" presStyleLbl="parChTrans1D1" presStyleIdx="2" presStyleCnt="3"/>
      <dgm:spPr/>
    </dgm:pt>
    <dgm:pt modelId="{D2DB3A09-7DF5-4908-B27B-EA003532E1E3}" type="pres">
      <dgm:prSet presAssocID="{4C11E72C-C46F-4C98-A010-D8421F3D2B16}" presName="spH" presStyleCnt="0"/>
      <dgm:spPr/>
    </dgm:pt>
    <dgm:pt modelId="{E873BD77-F8B8-434A-9C75-49EE246A9AFC}" type="pres">
      <dgm:prSet presAssocID="{4C11E72C-C46F-4C98-A010-D8421F3D2B16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1AEE83-9879-4FD2-A59B-728FCE7A74F4}" type="presOf" srcId="{4C11E72C-C46F-4C98-A010-D8421F3D2B16}" destId="{8117E4F6-BCC0-4182-9141-E65C4C4ABCD0}" srcOrd="0" destOrd="0" presId="urn:diagrams.loki3.com/BracketList"/>
    <dgm:cxn modelId="{5F743711-BBAC-47EA-AA82-50163DA5C14E}" type="presOf" srcId="{664338E5-E918-4665-960A-A1C6649CC792}" destId="{0C9CE4C5-A135-499F-A25A-092686269D38}" srcOrd="0" destOrd="0" presId="urn:diagrams.loki3.com/BracketList"/>
    <dgm:cxn modelId="{E77BF963-9E82-42A5-A932-548766A20B03}" type="presOf" srcId="{6DAAD637-6C3C-4CE1-84DE-C3AD496E1744}" destId="{319D337F-6A86-41DA-AE98-B1BA47EA2EA1}" srcOrd="0" destOrd="0" presId="urn:diagrams.loki3.com/BracketList"/>
    <dgm:cxn modelId="{483E99D5-96AA-49C7-86E8-052D8D5E43AF}" srcId="{6DAAD637-6C3C-4CE1-84DE-C3AD496E1744}" destId="{4C11E72C-C46F-4C98-A010-D8421F3D2B16}" srcOrd="2" destOrd="0" parTransId="{768F5526-B4F1-4F8F-BF17-EB27690F9866}" sibTransId="{F14151B7-4B4C-4A68-A034-2427FD56AC28}"/>
    <dgm:cxn modelId="{93F4BADA-D287-42BA-8F4C-D8A5125349FD}" type="presOf" srcId="{F7083080-AF85-42D3-B4AB-9360D56C5B43}" destId="{0C9CE4C5-A135-499F-A25A-092686269D38}" srcOrd="0" destOrd="4" presId="urn:diagrams.loki3.com/BracketList"/>
    <dgm:cxn modelId="{52952D2A-EF95-4F1A-8A30-859589545E6D}" srcId="{3E520DFA-A182-4BB1-B3F1-CAE1A3DD7F44}" destId="{F7083080-AF85-42D3-B4AB-9360D56C5B43}" srcOrd="4" destOrd="0" parTransId="{6787591C-4A9B-4A1E-89D1-70C685D13273}" sibTransId="{B673399F-59E7-4998-9FE7-6BA67F88F695}"/>
    <dgm:cxn modelId="{F35DBE74-790A-46BD-B1A9-AB6DC62D5949}" srcId="{17068CEA-3A8D-40A7-B3F2-A9230C0FE747}" destId="{D8ECAA68-318D-4C82-8954-E1AA0D51AE81}" srcOrd="3" destOrd="0" parTransId="{6E5E56D7-951D-4C17-9E36-AE166B3279C3}" sibTransId="{778E762E-AE24-4581-A7B3-0A251037F18C}"/>
    <dgm:cxn modelId="{CA213B91-F3A8-4B77-A4C2-4D6318821A02}" srcId="{3E520DFA-A182-4BB1-B3F1-CAE1A3DD7F44}" destId="{FB671EBF-6720-47DD-B807-206DCB95EBD1}" srcOrd="2" destOrd="0" parTransId="{988BD294-6756-438D-957B-F68D7F07221B}" sibTransId="{8D342201-9BBC-462F-AD89-50C95E8BF8A4}"/>
    <dgm:cxn modelId="{BA4A21E2-AD4D-4DE3-9847-5D191C244BF3}" srcId="{6DAAD637-6C3C-4CE1-84DE-C3AD496E1744}" destId="{3E520DFA-A182-4BB1-B3F1-CAE1A3DD7F44}" srcOrd="0" destOrd="0" parTransId="{7BC420CC-866C-4275-9BAB-B700D3AEA8F2}" sibTransId="{559BADD9-8BB1-42B3-9114-F701B969062B}"/>
    <dgm:cxn modelId="{011F120F-53BA-41CB-88F5-27D94DC307E5}" srcId="{3E520DFA-A182-4BB1-B3F1-CAE1A3DD7F44}" destId="{664338E5-E918-4665-960A-A1C6649CC792}" srcOrd="0" destOrd="0" parTransId="{F4FF99DD-B3FF-438E-BDB6-016EB4601013}" sibTransId="{C1EEC6BA-CC2A-41E5-B57C-4B86982E0E91}"/>
    <dgm:cxn modelId="{7A1736CF-7A5A-4AF5-846D-4137C901E344}" type="presOf" srcId="{D8ECAA68-318D-4C82-8954-E1AA0D51AE81}" destId="{ACDF7ACE-A233-4C4A-BF3A-953563B0A757}" srcOrd="0" destOrd="3" presId="urn:diagrams.loki3.com/BracketList"/>
    <dgm:cxn modelId="{59237FE2-F11C-41E7-A420-04B572CF33BF}" type="presOf" srcId="{4A4BD1BD-D2A9-4A37-99E6-7F4C4A2A30D7}" destId="{0C9CE4C5-A135-499F-A25A-092686269D38}" srcOrd="0" destOrd="1" presId="urn:diagrams.loki3.com/BracketList"/>
    <dgm:cxn modelId="{C9701F72-1B14-4623-9BBB-97C8A722F04C}" type="presOf" srcId="{1FFC6736-9F45-48F2-8BD8-08680637A116}" destId="{ACDF7ACE-A233-4C4A-BF3A-953563B0A757}" srcOrd="0" destOrd="1" presId="urn:diagrams.loki3.com/BracketList"/>
    <dgm:cxn modelId="{4C1E249E-9BBD-4942-8DBE-FEC6653BF296}" type="presOf" srcId="{099F75A1-F3AF-4F0C-B117-2707B86884FB}" destId="{ACDF7ACE-A233-4C4A-BF3A-953563B0A757}" srcOrd="0" destOrd="4" presId="urn:diagrams.loki3.com/BracketList"/>
    <dgm:cxn modelId="{53B915D9-756B-4189-A4B9-BC3F1CB3D8CF}" type="presOf" srcId="{9554C666-BD29-426D-947C-416F1D140924}" destId="{E873BD77-F8B8-434A-9C75-49EE246A9AFC}" srcOrd="0" destOrd="2" presId="urn:diagrams.loki3.com/BracketList"/>
    <dgm:cxn modelId="{09889BF8-EA36-4AA9-8AD6-C72179B0EEDA}" srcId="{6DAAD637-6C3C-4CE1-84DE-C3AD496E1744}" destId="{17068CEA-3A8D-40A7-B3F2-A9230C0FE747}" srcOrd="1" destOrd="0" parTransId="{8DF68C0B-A69F-463B-BA64-C95336BB33B0}" sibTransId="{A0B97E0E-6003-4F76-BDA4-919A15708CE6}"/>
    <dgm:cxn modelId="{A2ABAFCF-8659-488D-A796-C1D0A6E7D43A}" type="presOf" srcId="{AFBB916D-D1FE-4AC6-B7FC-94FF3B8AD21D}" destId="{ACDF7ACE-A233-4C4A-BF3A-953563B0A757}" srcOrd="0" destOrd="0" presId="urn:diagrams.loki3.com/BracketList"/>
    <dgm:cxn modelId="{3CF1E073-1786-4461-95E3-A81E041E2C99}" srcId="{17068CEA-3A8D-40A7-B3F2-A9230C0FE747}" destId="{1FFC6736-9F45-48F2-8BD8-08680637A116}" srcOrd="1" destOrd="0" parTransId="{00FD6241-4B02-45E7-8DA3-AC244D342DF1}" sibTransId="{5875B3DA-F65A-4A76-B8D3-366F2DAC18BC}"/>
    <dgm:cxn modelId="{8BF4B4BA-25EB-417E-955B-05B0C233A870}" srcId="{4C11E72C-C46F-4C98-A010-D8421F3D2B16}" destId="{6E86702A-6106-4789-9BC0-9564FAA7857A}" srcOrd="0" destOrd="0" parTransId="{160A3889-9D7E-42B3-9E92-7D17610B82E3}" sibTransId="{9B0D0E9A-4DDE-4ABA-B7C6-0A5729B98D7A}"/>
    <dgm:cxn modelId="{4D2E3D7A-5AC6-4C21-9268-CAB23A8A73E0}" type="presOf" srcId="{3DF62FE1-0622-487A-95A9-D2C39E96AC90}" destId="{E873BD77-F8B8-434A-9C75-49EE246A9AFC}" srcOrd="0" destOrd="3" presId="urn:diagrams.loki3.com/BracketList"/>
    <dgm:cxn modelId="{5F26C4BB-4ACD-436D-B0CF-F2BCD40E6671}" type="presOf" srcId="{6E86702A-6106-4789-9BC0-9564FAA7857A}" destId="{E873BD77-F8B8-434A-9C75-49EE246A9AFC}" srcOrd="0" destOrd="0" presId="urn:diagrams.loki3.com/BracketList"/>
    <dgm:cxn modelId="{6DA8433C-BAFC-4FCB-84DD-F79BCFB458E9}" srcId="{4C11E72C-C46F-4C98-A010-D8421F3D2B16}" destId="{3DF62FE1-0622-487A-95A9-D2C39E96AC90}" srcOrd="3" destOrd="0" parTransId="{32F9AA4F-F32E-415C-9868-B5E3B8340874}" sibTransId="{4CB92312-3FF2-4868-ABA5-F1AD5F2BF5CC}"/>
    <dgm:cxn modelId="{3DD07A05-4156-49ED-82AA-023A3F0F8CA8}" type="presOf" srcId="{17068CEA-3A8D-40A7-B3F2-A9230C0FE747}" destId="{6E429942-63D6-43DE-A5DD-E2375FC4072C}" srcOrd="0" destOrd="0" presId="urn:diagrams.loki3.com/BracketList"/>
    <dgm:cxn modelId="{57732322-844B-4CD8-A3D9-1C29C5F226B8}" type="presOf" srcId="{023A9802-B69E-4111-8796-8AA2F2641E1D}" destId="{E873BD77-F8B8-434A-9C75-49EE246A9AFC}" srcOrd="0" destOrd="1" presId="urn:diagrams.loki3.com/BracketList"/>
    <dgm:cxn modelId="{DEF584D2-93C6-45EF-B92B-6F37A6D72909}" srcId="{4C11E72C-C46F-4C98-A010-D8421F3D2B16}" destId="{9554C666-BD29-426D-947C-416F1D140924}" srcOrd="2" destOrd="0" parTransId="{7CA9B4F1-874C-4AE0-8A42-BC74915E95F4}" sibTransId="{E2CB81A7-0DF6-4DEE-8CA6-1861727ED809}"/>
    <dgm:cxn modelId="{7C3B4810-9014-419D-8304-36866EAC50A8}" type="presOf" srcId="{3E520DFA-A182-4BB1-B3F1-CAE1A3DD7F44}" destId="{5E96C1CB-CECF-4E79-8CBB-141217DEBE4B}" srcOrd="0" destOrd="0" presId="urn:diagrams.loki3.com/BracketList"/>
    <dgm:cxn modelId="{9FEA34AA-5E41-4934-858C-79A70CBE340F}" type="presOf" srcId="{F8108795-D34A-4D48-83C9-34F3A68D1B22}" destId="{ACDF7ACE-A233-4C4A-BF3A-953563B0A757}" srcOrd="0" destOrd="2" presId="urn:diagrams.loki3.com/BracketList"/>
    <dgm:cxn modelId="{E559BD63-04B1-421A-99C7-CBD4CF7EBCE2}" srcId="{17068CEA-3A8D-40A7-B3F2-A9230C0FE747}" destId="{AFBB916D-D1FE-4AC6-B7FC-94FF3B8AD21D}" srcOrd="0" destOrd="0" parTransId="{26488107-AAB1-4CCF-AFFD-3055B2A72DB4}" sibTransId="{C227847F-A021-4F6A-982A-4FA427208239}"/>
    <dgm:cxn modelId="{5EA2DA4B-BA7A-4C3D-9F75-15EAA860233C}" srcId="{3E520DFA-A182-4BB1-B3F1-CAE1A3DD7F44}" destId="{069117C0-D999-431A-9AC9-A1B2BD330F52}" srcOrd="3" destOrd="0" parTransId="{28A2D5F0-CAF6-4724-BD2B-0BBC5BA61CFF}" sibTransId="{63F141E7-27DD-4ECB-9AAE-8242004D6965}"/>
    <dgm:cxn modelId="{78D8DE51-0A4F-4D14-9D81-B2352F0500DD}" type="presOf" srcId="{FB671EBF-6720-47DD-B807-206DCB95EBD1}" destId="{0C9CE4C5-A135-499F-A25A-092686269D38}" srcOrd="0" destOrd="2" presId="urn:diagrams.loki3.com/BracketList"/>
    <dgm:cxn modelId="{04B3346B-5603-4628-9C72-194FA8166B0D}" srcId="{17068CEA-3A8D-40A7-B3F2-A9230C0FE747}" destId="{099F75A1-F3AF-4F0C-B117-2707B86884FB}" srcOrd="4" destOrd="0" parTransId="{EEA0FD9B-11D8-4679-BEAB-608B3C0AABD7}" sibTransId="{9536C3D7-9870-462B-8077-13A0416F57CE}"/>
    <dgm:cxn modelId="{5343FEAF-D3FC-4668-B657-011E7832ABC6}" srcId="{3E520DFA-A182-4BB1-B3F1-CAE1A3DD7F44}" destId="{4A4BD1BD-D2A9-4A37-99E6-7F4C4A2A30D7}" srcOrd="1" destOrd="0" parTransId="{374A8733-0C57-46A4-B3EB-A256DA9D0939}" sibTransId="{20061BF7-99B3-4289-A86A-8E4C832ADE90}"/>
    <dgm:cxn modelId="{CEBE6ED5-29BD-4C07-8566-0EA40A5B4951}" type="presOf" srcId="{069117C0-D999-431A-9AC9-A1B2BD330F52}" destId="{0C9CE4C5-A135-499F-A25A-092686269D38}" srcOrd="0" destOrd="3" presId="urn:diagrams.loki3.com/BracketList"/>
    <dgm:cxn modelId="{E4AFFAD0-9719-4D52-A4E8-D45AEB2F593B}" srcId="{17068CEA-3A8D-40A7-B3F2-A9230C0FE747}" destId="{F8108795-D34A-4D48-83C9-34F3A68D1B22}" srcOrd="2" destOrd="0" parTransId="{3D507030-3AC3-453E-861C-B32AAAFF1C8C}" sibTransId="{DE3F3656-6CE0-4311-AC05-564A36DB67BF}"/>
    <dgm:cxn modelId="{37DEA419-98B4-4569-AA3C-609C48F26783}" srcId="{4C11E72C-C46F-4C98-A010-D8421F3D2B16}" destId="{023A9802-B69E-4111-8796-8AA2F2641E1D}" srcOrd="1" destOrd="0" parTransId="{FE824316-7EC6-49B7-AA43-91B01799CB65}" sibTransId="{AF1589CC-0072-45DB-850C-6F438A625930}"/>
    <dgm:cxn modelId="{BC96F533-3829-4D8A-9254-3091F29EB15A}" type="presParOf" srcId="{319D337F-6A86-41DA-AE98-B1BA47EA2EA1}" destId="{47529307-95AB-475D-9DF3-C54A1C745AD7}" srcOrd="0" destOrd="0" presId="urn:diagrams.loki3.com/BracketList"/>
    <dgm:cxn modelId="{EE64DBD6-1ACF-4A4B-A381-57F0D6614C7F}" type="presParOf" srcId="{47529307-95AB-475D-9DF3-C54A1C745AD7}" destId="{5E96C1CB-CECF-4E79-8CBB-141217DEBE4B}" srcOrd="0" destOrd="0" presId="urn:diagrams.loki3.com/BracketList"/>
    <dgm:cxn modelId="{E57CB451-9548-4BD7-97B8-EE3E6909B428}" type="presParOf" srcId="{47529307-95AB-475D-9DF3-C54A1C745AD7}" destId="{F80870EF-3ECB-4483-B336-06BD3562AA56}" srcOrd="1" destOrd="0" presId="urn:diagrams.loki3.com/BracketList"/>
    <dgm:cxn modelId="{06F19350-0E64-4A26-9752-FA24DD00748B}" type="presParOf" srcId="{47529307-95AB-475D-9DF3-C54A1C745AD7}" destId="{8A4BB64F-5427-4FC9-945B-1ED895509654}" srcOrd="2" destOrd="0" presId="urn:diagrams.loki3.com/BracketList"/>
    <dgm:cxn modelId="{64679CD1-C836-4356-82F9-A91F5BD97273}" type="presParOf" srcId="{47529307-95AB-475D-9DF3-C54A1C745AD7}" destId="{0C9CE4C5-A135-499F-A25A-092686269D38}" srcOrd="3" destOrd="0" presId="urn:diagrams.loki3.com/BracketList"/>
    <dgm:cxn modelId="{7D21F3A3-B3D5-462D-901C-9D312D82AC17}" type="presParOf" srcId="{319D337F-6A86-41DA-AE98-B1BA47EA2EA1}" destId="{7F0FA3E2-7804-4617-A237-8B2803B1D7E1}" srcOrd="1" destOrd="0" presId="urn:diagrams.loki3.com/BracketList"/>
    <dgm:cxn modelId="{D60BA959-EFB5-49A4-B9EF-D2730FD08268}" type="presParOf" srcId="{319D337F-6A86-41DA-AE98-B1BA47EA2EA1}" destId="{F43DA7B7-BD8B-43AB-BB76-8996575326D5}" srcOrd="2" destOrd="0" presId="urn:diagrams.loki3.com/BracketList"/>
    <dgm:cxn modelId="{D942D997-C1E6-42F5-BB4B-6DD798735B6F}" type="presParOf" srcId="{F43DA7B7-BD8B-43AB-BB76-8996575326D5}" destId="{6E429942-63D6-43DE-A5DD-E2375FC4072C}" srcOrd="0" destOrd="0" presId="urn:diagrams.loki3.com/BracketList"/>
    <dgm:cxn modelId="{9F988A84-A9DB-49F2-BCFE-2568655C5976}" type="presParOf" srcId="{F43DA7B7-BD8B-43AB-BB76-8996575326D5}" destId="{0DF5561A-CCE1-44FA-A531-F9ADCF4DFA4F}" srcOrd="1" destOrd="0" presId="urn:diagrams.loki3.com/BracketList"/>
    <dgm:cxn modelId="{A80FD02D-558C-432E-891B-9539EC49E1AE}" type="presParOf" srcId="{F43DA7B7-BD8B-43AB-BB76-8996575326D5}" destId="{0C3EC957-913A-42F0-8497-C0002EB6610D}" srcOrd="2" destOrd="0" presId="urn:diagrams.loki3.com/BracketList"/>
    <dgm:cxn modelId="{60AFA4A8-B947-4D09-8524-D58F48272278}" type="presParOf" srcId="{F43DA7B7-BD8B-43AB-BB76-8996575326D5}" destId="{ACDF7ACE-A233-4C4A-BF3A-953563B0A757}" srcOrd="3" destOrd="0" presId="urn:diagrams.loki3.com/BracketList"/>
    <dgm:cxn modelId="{EFF252AF-EC7C-455D-BB70-0733B2F00381}" type="presParOf" srcId="{319D337F-6A86-41DA-AE98-B1BA47EA2EA1}" destId="{6FC96484-F46C-4482-8116-98F89729F470}" srcOrd="3" destOrd="0" presId="urn:diagrams.loki3.com/BracketList"/>
    <dgm:cxn modelId="{D6A4C1BD-35E0-4605-9A8A-DCF04ABC8A00}" type="presParOf" srcId="{319D337F-6A86-41DA-AE98-B1BA47EA2EA1}" destId="{1E5972F1-E37D-44FA-91D2-3BE6BC5861E3}" srcOrd="4" destOrd="0" presId="urn:diagrams.loki3.com/BracketList"/>
    <dgm:cxn modelId="{14A6B395-D5CF-47D0-A295-FA7CE44F31A1}" type="presParOf" srcId="{1E5972F1-E37D-44FA-91D2-3BE6BC5861E3}" destId="{8117E4F6-BCC0-4182-9141-E65C4C4ABCD0}" srcOrd="0" destOrd="0" presId="urn:diagrams.loki3.com/BracketList"/>
    <dgm:cxn modelId="{6CC6AED3-BA2E-418C-ABEC-3AB04BCA1DDA}" type="presParOf" srcId="{1E5972F1-E37D-44FA-91D2-3BE6BC5861E3}" destId="{5D2EE5E3-A94E-4CA5-AF1C-27CAB5D88356}" srcOrd="1" destOrd="0" presId="urn:diagrams.loki3.com/BracketList"/>
    <dgm:cxn modelId="{C0BA4863-DF15-43B8-A0E8-3380C05A3DE3}" type="presParOf" srcId="{1E5972F1-E37D-44FA-91D2-3BE6BC5861E3}" destId="{D2DB3A09-7DF5-4908-B27B-EA003532E1E3}" srcOrd="2" destOrd="0" presId="urn:diagrams.loki3.com/BracketList"/>
    <dgm:cxn modelId="{407AA3D8-37C5-41C6-B580-9DB774BDC34A}" type="presParOf" srcId="{1E5972F1-E37D-44FA-91D2-3BE6BC5861E3}" destId="{E873BD77-F8B8-434A-9C75-49EE246A9AF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C8B70B-E503-4078-AD6E-500D2A62CCE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669B5-066C-400C-BE30-D3D4D0F8B946}">
      <dgm:prSet phldrT="[Text]"/>
      <dgm:spPr/>
      <dgm:t>
        <a:bodyPr/>
        <a:lstStyle/>
        <a:p>
          <a:r>
            <a:rPr lang="en-US" dirty="0" smtClean="0"/>
            <a:t>Nature of Input Data</a:t>
          </a:r>
          <a:endParaRPr lang="en-US" dirty="0"/>
        </a:p>
      </dgm:t>
    </dgm:pt>
    <dgm:pt modelId="{C1E24CF9-B7E4-47EE-9B2C-84B7B23C53E4}" type="parTrans" cxnId="{A8A50B7F-D8F6-4478-86F2-45BF1EE5D8CF}">
      <dgm:prSet/>
      <dgm:spPr/>
      <dgm:t>
        <a:bodyPr/>
        <a:lstStyle/>
        <a:p>
          <a:endParaRPr lang="en-US"/>
        </a:p>
      </dgm:t>
    </dgm:pt>
    <dgm:pt modelId="{39C698FD-8F99-48B2-9114-BF61EF69F11C}" type="sibTrans" cxnId="{A8A50B7F-D8F6-4478-86F2-45BF1EE5D8CF}">
      <dgm:prSet/>
      <dgm:spPr/>
      <dgm:t>
        <a:bodyPr/>
        <a:lstStyle/>
        <a:p>
          <a:endParaRPr lang="en-US"/>
        </a:p>
      </dgm:t>
    </dgm:pt>
    <dgm:pt modelId="{1F46D78F-8636-4078-B315-18123601D133}">
      <dgm:prSet phldrT="[Text]"/>
      <dgm:spPr/>
      <dgm:t>
        <a:bodyPr/>
        <a:lstStyle/>
        <a:p>
          <a:r>
            <a:rPr lang="en-US" dirty="0" smtClean="0"/>
            <a:t>Attributes</a:t>
          </a:r>
          <a:endParaRPr lang="en-US" dirty="0"/>
        </a:p>
      </dgm:t>
    </dgm:pt>
    <dgm:pt modelId="{6B592D8F-DE6E-4177-9CD0-E3C3AA75752F}" type="parTrans" cxnId="{9BC12C98-E5AD-49A3-8738-5F3A09E08953}">
      <dgm:prSet/>
      <dgm:spPr/>
      <dgm:t>
        <a:bodyPr/>
        <a:lstStyle/>
        <a:p>
          <a:endParaRPr lang="en-US"/>
        </a:p>
      </dgm:t>
    </dgm:pt>
    <dgm:pt modelId="{1154F3C8-5F50-4401-B7CF-78842AD19CEC}" type="sibTrans" cxnId="{9BC12C98-E5AD-49A3-8738-5F3A09E08953}">
      <dgm:prSet/>
      <dgm:spPr/>
      <dgm:t>
        <a:bodyPr/>
        <a:lstStyle/>
        <a:p>
          <a:endParaRPr lang="en-US"/>
        </a:p>
      </dgm:t>
    </dgm:pt>
    <dgm:pt modelId="{0C5B60A5-9F6E-4226-B9F5-7EB24D4C35A5}">
      <dgm:prSet phldrT="[Text]"/>
      <dgm:spPr/>
      <dgm:t>
        <a:bodyPr/>
        <a:lstStyle/>
        <a:p>
          <a:r>
            <a:rPr lang="en-US" dirty="0" smtClean="0"/>
            <a:t>Sequence Data </a:t>
          </a:r>
          <a:endParaRPr lang="en-US" dirty="0"/>
        </a:p>
      </dgm:t>
    </dgm:pt>
    <dgm:pt modelId="{3B2E2721-AF14-4076-B991-C6C4AFF16D8C}" type="parTrans" cxnId="{25DDBB3A-EC04-4EB5-858C-A097684EB88B}">
      <dgm:prSet/>
      <dgm:spPr/>
      <dgm:t>
        <a:bodyPr/>
        <a:lstStyle/>
        <a:p>
          <a:endParaRPr lang="en-US"/>
        </a:p>
      </dgm:t>
    </dgm:pt>
    <dgm:pt modelId="{B3F65670-3B1C-4DD1-A7EE-83660F4F548E}" type="sibTrans" cxnId="{25DDBB3A-EC04-4EB5-858C-A097684EB88B}">
      <dgm:prSet/>
      <dgm:spPr/>
      <dgm:t>
        <a:bodyPr/>
        <a:lstStyle/>
        <a:p>
          <a:endParaRPr lang="en-US"/>
        </a:p>
      </dgm:t>
    </dgm:pt>
    <dgm:pt modelId="{8E1118E0-7650-479A-BF8E-D826FDB8EC9B}">
      <dgm:prSet phldrT="[Text]"/>
      <dgm:spPr/>
      <dgm:t>
        <a:bodyPr/>
        <a:lstStyle/>
        <a:p>
          <a:r>
            <a:rPr lang="en-US" dirty="0" smtClean="0"/>
            <a:t>Spatial Data</a:t>
          </a:r>
          <a:endParaRPr lang="en-US" dirty="0"/>
        </a:p>
      </dgm:t>
    </dgm:pt>
    <dgm:pt modelId="{2E721790-4D83-4084-86E4-E96317B438AF}" type="parTrans" cxnId="{7F57B03E-B4FC-4F6A-AEDC-318ACEB006B2}">
      <dgm:prSet/>
      <dgm:spPr/>
      <dgm:t>
        <a:bodyPr/>
        <a:lstStyle/>
        <a:p>
          <a:endParaRPr lang="en-US"/>
        </a:p>
      </dgm:t>
    </dgm:pt>
    <dgm:pt modelId="{39FDC9AC-16CE-4FC5-AAEB-D4C0AABA40C8}" type="sibTrans" cxnId="{7F57B03E-B4FC-4F6A-AEDC-318ACEB006B2}">
      <dgm:prSet/>
      <dgm:spPr/>
      <dgm:t>
        <a:bodyPr/>
        <a:lstStyle/>
        <a:p>
          <a:endParaRPr lang="en-US"/>
        </a:p>
      </dgm:t>
    </dgm:pt>
    <dgm:pt modelId="{D60A9241-169F-4559-B9FE-1696209C8A4C}">
      <dgm:prSet phldrT="[Text]"/>
      <dgm:spPr/>
      <dgm:t>
        <a:bodyPr/>
        <a:lstStyle/>
        <a:p>
          <a:r>
            <a:rPr lang="en-US" dirty="0" smtClean="0"/>
            <a:t>Binary</a:t>
          </a:r>
          <a:endParaRPr lang="en-US" dirty="0"/>
        </a:p>
      </dgm:t>
    </dgm:pt>
    <dgm:pt modelId="{77901A20-ED47-4E94-8382-A0E44E8959C9}" type="parTrans" cxnId="{7BDA0C05-2839-4CE7-9358-9FD0AF2DBBDD}">
      <dgm:prSet/>
      <dgm:spPr/>
      <dgm:t>
        <a:bodyPr/>
        <a:lstStyle/>
        <a:p>
          <a:endParaRPr lang="en-US"/>
        </a:p>
      </dgm:t>
    </dgm:pt>
    <dgm:pt modelId="{D02DA727-4FBF-46E1-AFE7-703A2C0E6DFE}" type="sibTrans" cxnId="{7BDA0C05-2839-4CE7-9358-9FD0AF2DBBDD}">
      <dgm:prSet/>
      <dgm:spPr/>
      <dgm:t>
        <a:bodyPr/>
        <a:lstStyle/>
        <a:p>
          <a:endParaRPr lang="en-US"/>
        </a:p>
      </dgm:t>
    </dgm:pt>
    <dgm:pt modelId="{F144B5CE-66E1-49B2-87F5-0D1CF02181A4}">
      <dgm:prSet phldrT="[Text]"/>
      <dgm:spPr/>
      <dgm:t>
        <a:bodyPr/>
        <a:lstStyle/>
        <a:p>
          <a:r>
            <a:rPr lang="en-US" dirty="0" smtClean="0"/>
            <a:t>Categorical</a:t>
          </a:r>
          <a:endParaRPr lang="en-US" dirty="0"/>
        </a:p>
      </dgm:t>
    </dgm:pt>
    <dgm:pt modelId="{F3C12FB6-AB98-42EC-976A-65AC38647F6D}" type="parTrans" cxnId="{73F218E9-7D0D-47AD-8BE1-E072021D0433}">
      <dgm:prSet/>
      <dgm:spPr/>
      <dgm:t>
        <a:bodyPr/>
        <a:lstStyle/>
        <a:p>
          <a:endParaRPr lang="en-US"/>
        </a:p>
      </dgm:t>
    </dgm:pt>
    <dgm:pt modelId="{79A9FB1D-56DD-49C9-A7E8-1ED7A2E8C8DA}" type="sibTrans" cxnId="{73F218E9-7D0D-47AD-8BE1-E072021D0433}">
      <dgm:prSet/>
      <dgm:spPr/>
      <dgm:t>
        <a:bodyPr/>
        <a:lstStyle/>
        <a:p>
          <a:endParaRPr lang="en-US"/>
        </a:p>
      </dgm:t>
    </dgm:pt>
    <dgm:pt modelId="{CA8D7659-56E4-43FF-A4E2-0BED54B9F378}">
      <dgm:prSet phldrT="[Text]"/>
      <dgm:spPr/>
      <dgm:t>
        <a:bodyPr/>
        <a:lstStyle/>
        <a:p>
          <a:r>
            <a:rPr lang="en-US" dirty="0" smtClean="0"/>
            <a:t>Continuous</a:t>
          </a:r>
          <a:endParaRPr lang="en-US" dirty="0"/>
        </a:p>
      </dgm:t>
    </dgm:pt>
    <dgm:pt modelId="{B486591C-C0B8-4E1E-82DA-929BDF5A36E6}" type="parTrans" cxnId="{A98634F0-CB95-45EA-9CF4-9C82D561528F}">
      <dgm:prSet/>
      <dgm:spPr/>
      <dgm:t>
        <a:bodyPr/>
        <a:lstStyle/>
        <a:p>
          <a:endParaRPr lang="en-US"/>
        </a:p>
      </dgm:t>
    </dgm:pt>
    <dgm:pt modelId="{B961452E-FCBD-4E26-83EE-8AB129C1E132}" type="sibTrans" cxnId="{A98634F0-CB95-45EA-9CF4-9C82D561528F}">
      <dgm:prSet/>
      <dgm:spPr/>
      <dgm:t>
        <a:bodyPr/>
        <a:lstStyle/>
        <a:p>
          <a:endParaRPr lang="en-US"/>
        </a:p>
      </dgm:t>
    </dgm:pt>
    <dgm:pt modelId="{058C1EEF-2DE6-40A6-B895-9693D7DEB1E7}">
      <dgm:prSet phldrT="[Text]"/>
      <dgm:spPr/>
      <dgm:t>
        <a:bodyPr/>
        <a:lstStyle/>
        <a:p>
          <a:r>
            <a:rPr lang="en-US" dirty="0" smtClean="0"/>
            <a:t>Time-series</a:t>
          </a:r>
          <a:endParaRPr lang="en-US" dirty="0"/>
        </a:p>
      </dgm:t>
    </dgm:pt>
    <dgm:pt modelId="{6E1AEDAF-72F8-4DE8-825F-196B4B0E2DE1}" type="parTrans" cxnId="{83A56EE6-2343-46A2-9E98-C724720562B2}">
      <dgm:prSet/>
      <dgm:spPr/>
      <dgm:t>
        <a:bodyPr/>
        <a:lstStyle/>
        <a:p>
          <a:endParaRPr lang="en-US"/>
        </a:p>
      </dgm:t>
    </dgm:pt>
    <dgm:pt modelId="{8099359B-0A5C-46C3-8D96-9876E61E5869}" type="sibTrans" cxnId="{83A56EE6-2343-46A2-9E98-C724720562B2}">
      <dgm:prSet/>
      <dgm:spPr/>
      <dgm:t>
        <a:bodyPr/>
        <a:lstStyle/>
        <a:p>
          <a:endParaRPr lang="en-US"/>
        </a:p>
      </dgm:t>
    </dgm:pt>
    <dgm:pt modelId="{221867C9-ED77-45B4-87CD-056D8459AD00}">
      <dgm:prSet phldrT="[Text]"/>
      <dgm:spPr/>
      <dgm:t>
        <a:bodyPr/>
        <a:lstStyle/>
        <a:p>
          <a:r>
            <a:rPr lang="en-US" dirty="0" smtClean="0"/>
            <a:t>Genome sequences</a:t>
          </a:r>
          <a:endParaRPr lang="en-US" dirty="0"/>
        </a:p>
      </dgm:t>
    </dgm:pt>
    <dgm:pt modelId="{49E0B14D-E561-46B1-9B0F-BDFCE87FD24F}" type="parTrans" cxnId="{215DEF38-EB82-480D-B96E-BC6BFFEE8F1A}">
      <dgm:prSet/>
      <dgm:spPr/>
      <dgm:t>
        <a:bodyPr/>
        <a:lstStyle/>
        <a:p>
          <a:endParaRPr lang="en-US"/>
        </a:p>
      </dgm:t>
    </dgm:pt>
    <dgm:pt modelId="{A64BF3C0-3104-453B-8D3B-2756D50B48B5}" type="sibTrans" cxnId="{215DEF38-EB82-480D-B96E-BC6BFFEE8F1A}">
      <dgm:prSet/>
      <dgm:spPr/>
      <dgm:t>
        <a:bodyPr/>
        <a:lstStyle/>
        <a:p>
          <a:endParaRPr lang="en-US"/>
        </a:p>
      </dgm:t>
    </dgm:pt>
    <dgm:pt modelId="{E471652C-7DE8-48B3-9FEC-086F50B51CFB}">
      <dgm:prSet phldrT="[Text]"/>
      <dgm:spPr/>
      <dgm:t>
        <a:bodyPr/>
        <a:lstStyle/>
        <a:p>
          <a:r>
            <a:rPr lang="en-US" dirty="0" smtClean="0"/>
            <a:t>Protein sequence</a:t>
          </a:r>
          <a:endParaRPr lang="en-US" dirty="0"/>
        </a:p>
      </dgm:t>
    </dgm:pt>
    <dgm:pt modelId="{FD31C52B-E1F4-4722-AEBA-1BEBC5AA8979}" type="parTrans" cxnId="{3A825C59-E137-40CF-A77D-BB13A24EDCCB}">
      <dgm:prSet/>
      <dgm:spPr/>
      <dgm:t>
        <a:bodyPr/>
        <a:lstStyle/>
        <a:p>
          <a:endParaRPr lang="en-US"/>
        </a:p>
      </dgm:t>
    </dgm:pt>
    <dgm:pt modelId="{6D9FF1CC-E493-4DEF-90EF-3AFE74FF29E1}" type="sibTrans" cxnId="{3A825C59-E137-40CF-A77D-BB13A24EDCCB}">
      <dgm:prSet/>
      <dgm:spPr/>
      <dgm:t>
        <a:bodyPr/>
        <a:lstStyle/>
        <a:p>
          <a:endParaRPr lang="en-US"/>
        </a:p>
      </dgm:t>
    </dgm:pt>
    <dgm:pt modelId="{DFF5FD30-05B7-482B-BF30-ACADF0F06532}">
      <dgm:prSet phldrT="[Text]"/>
      <dgm:spPr/>
      <dgm:t>
        <a:bodyPr/>
        <a:lstStyle/>
        <a:p>
          <a:r>
            <a:rPr lang="en-US" dirty="0" smtClean="0"/>
            <a:t>Traffic Data</a:t>
          </a:r>
          <a:endParaRPr lang="en-US" dirty="0"/>
        </a:p>
      </dgm:t>
    </dgm:pt>
    <dgm:pt modelId="{0B57B529-3FCB-4728-BE7D-7E81A0217823}" type="parTrans" cxnId="{0D23D7D6-11C8-4762-AB89-C1DE6FC14B48}">
      <dgm:prSet/>
      <dgm:spPr/>
      <dgm:t>
        <a:bodyPr/>
        <a:lstStyle/>
        <a:p>
          <a:endParaRPr lang="en-US"/>
        </a:p>
      </dgm:t>
    </dgm:pt>
    <dgm:pt modelId="{997E71E3-7AE8-4574-AE66-13849D8F1DAD}" type="sibTrans" cxnId="{0D23D7D6-11C8-4762-AB89-C1DE6FC14B48}">
      <dgm:prSet/>
      <dgm:spPr/>
      <dgm:t>
        <a:bodyPr/>
        <a:lstStyle/>
        <a:p>
          <a:endParaRPr lang="en-US"/>
        </a:p>
      </dgm:t>
    </dgm:pt>
    <dgm:pt modelId="{8D3D1B02-5D7F-474C-8865-4259381AB58B}">
      <dgm:prSet phldrT="[Text]"/>
      <dgm:spPr/>
      <dgm:t>
        <a:bodyPr/>
        <a:lstStyle/>
        <a:p>
          <a:r>
            <a:rPr lang="en-US" dirty="0" smtClean="0"/>
            <a:t>Climate Data</a:t>
          </a:r>
          <a:endParaRPr lang="en-US" dirty="0"/>
        </a:p>
      </dgm:t>
    </dgm:pt>
    <dgm:pt modelId="{D53403FB-905E-4F46-8EB8-CDCA2A6DF8A6}" type="parTrans" cxnId="{25C5D470-72EE-41E0-B45F-136E4126B1A8}">
      <dgm:prSet/>
      <dgm:spPr/>
      <dgm:t>
        <a:bodyPr/>
        <a:lstStyle/>
        <a:p>
          <a:endParaRPr lang="en-US"/>
        </a:p>
      </dgm:t>
    </dgm:pt>
    <dgm:pt modelId="{8E4CC6F2-AEF1-49A5-8C31-3A9010944753}" type="sibTrans" cxnId="{25C5D470-72EE-41E0-B45F-136E4126B1A8}">
      <dgm:prSet/>
      <dgm:spPr/>
      <dgm:t>
        <a:bodyPr/>
        <a:lstStyle/>
        <a:p>
          <a:endParaRPr lang="en-US"/>
        </a:p>
      </dgm:t>
    </dgm:pt>
    <dgm:pt modelId="{C1BC35B1-5247-4E09-A31E-FCE341BD821D}">
      <dgm:prSet phldrT="[Text]"/>
      <dgm:spPr/>
      <dgm:t>
        <a:bodyPr/>
        <a:lstStyle/>
        <a:p>
          <a:r>
            <a:rPr lang="en-US" dirty="0" smtClean="0"/>
            <a:t>Ecological data</a:t>
          </a:r>
          <a:endParaRPr lang="en-US" dirty="0"/>
        </a:p>
      </dgm:t>
    </dgm:pt>
    <dgm:pt modelId="{9BA6DDA2-9EA9-4FCD-90B7-8DBF1B861F0B}" type="parTrans" cxnId="{66D713AD-7BD9-4DA5-A3A2-58ABC2F6D404}">
      <dgm:prSet/>
      <dgm:spPr/>
      <dgm:t>
        <a:bodyPr/>
        <a:lstStyle/>
        <a:p>
          <a:endParaRPr lang="en-US"/>
        </a:p>
      </dgm:t>
    </dgm:pt>
    <dgm:pt modelId="{6AFF8A68-4E80-4F93-A0B2-649CA6532DCA}" type="sibTrans" cxnId="{66D713AD-7BD9-4DA5-A3A2-58ABC2F6D404}">
      <dgm:prSet/>
      <dgm:spPr/>
      <dgm:t>
        <a:bodyPr/>
        <a:lstStyle/>
        <a:p>
          <a:endParaRPr lang="en-US"/>
        </a:p>
      </dgm:t>
    </dgm:pt>
    <dgm:pt modelId="{0A647E92-6EF3-489E-AB6B-6295CC0EEF1E}" type="pres">
      <dgm:prSet presAssocID="{B2C8B70B-E503-4078-AD6E-500D2A62CCE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0F58F3-EE9F-42B9-96F7-E0A8F0C3EDEB}" type="pres">
      <dgm:prSet presAssocID="{8F3669B5-066C-400C-BE30-D3D4D0F8B946}" presName="hierRoot1" presStyleCnt="0">
        <dgm:presLayoutVars>
          <dgm:hierBranch val="init"/>
        </dgm:presLayoutVars>
      </dgm:prSet>
      <dgm:spPr/>
    </dgm:pt>
    <dgm:pt modelId="{0DBEB25B-E129-4DB0-B961-48A5656DEF9C}" type="pres">
      <dgm:prSet presAssocID="{8F3669B5-066C-400C-BE30-D3D4D0F8B946}" presName="rootComposite1" presStyleCnt="0"/>
      <dgm:spPr/>
    </dgm:pt>
    <dgm:pt modelId="{51DD9C0F-B6CA-4883-A4BE-A65E40CBEED3}" type="pres">
      <dgm:prSet presAssocID="{8F3669B5-066C-400C-BE30-D3D4D0F8B946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177855-EC18-4909-B9BC-8F8C6BE6081D}" type="pres">
      <dgm:prSet presAssocID="{8F3669B5-066C-400C-BE30-D3D4D0F8B946}" presName="topArc1" presStyleLbl="parChTrans1D1" presStyleIdx="0" presStyleCnt="26"/>
      <dgm:spPr/>
    </dgm:pt>
    <dgm:pt modelId="{1AA16F9C-4527-4608-B892-A29525CA239C}" type="pres">
      <dgm:prSet presAssocID="{8F3669B5-066C-400C-BE30-D3D4D0F8B946}" presName="bottomArc1" presStyleLbl="parChTrans1D1" presStyleIdx="1" presStyleCnt="26"/>
      <dgm:spPr/>
    </dgm:pt>
    <dgm:pt modelId="{64A8709A-B704-4960-BB84-586B93668BE8}" type="pres">
      <dgm:prSet presAssocID="{8F3669B5-066C-400C-BE30-D3D4D0F8B946}" presName="topConnNode1" presStyleLbl="node1" presStyleIdx="0" presStyleCnt="0"/>
      <dgm:spPr/>
      <dgm:t>
        <a:bodyPr/>
        <a:lstStyle/>
        <a:p>
          <a:endParaRPr lang="en-US"/>
        </a:p>
      </dgm:t>
    </dgm:pt>
    <dgm:pt modelId="{0F103DCA-6A13-4643-9F74-D930B2601545}" type="pres">
      <dgm:prSet presAssocID="{8F3669B5-066C-400C-BE30-D3D4D0F8B946}" presName="hierChild2" presStyleCnt="0"/>
      <dgm:spPr/>
    </dgm:pt>
    <dgm:pt modelId="{4B613A42-E2CF-420D-B0F1-FEBCF5FB1111}" type="pres">
      <dgm:prSet presAssocID="{6B592D8F-DE6E-4177-9CD0-E3C3AA75752F}" presName="Name28" presStyleLbl="parChTrans1D2" presStyleIdx="0" presStyleCnt="3"/>
      <dgm:spPr/>
      <dgm:t>
        <a:bodyPr/>
        <a:lstStyle/>
        <a:p>
          <a:endParaRPr lang="en-US"/>
        </a:p>
      </dgm:t>
    </dgm:pt>
    <dgm:pt modelId="{EC6E7D5B-D674-41A4-A3AC-42D9C666123A}" type="pres">
      <dgm:prSet presAssocID="{1F46D78F-8636-4078-B315-18123601D133}" presName="hierRoot2" presStyleCnt="0">
        <dgm:presLayoutVars>
          <dgm:hierBranch val="init"/>
        </dgm:presLayoutVars>
      </dgm:prSet>
      <dgm:spPr/>
    </dgm:pt>
    <dgm:pt modelId="{7EBF48BB-79C0-41E7-908D-87D30F562B44}" type="pres">
      <dgm:prSet presAssocID="{1F46D78F-8636-4078-B315-18123601D133}" presName="rootComposite2" presStyleCnt="0"/>
      <dgm:spPr/>
    </dgm:pt>
    <dgm:pt modelId="{7EF22A02-B51A-463A-BE0A-31677D31846D}" type="pres">
      <dgm:prSet presAssocID="{1F46D78F-8636-4078-B315-18123601D13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456112-84F6-4C49-89DD-307E5AECB03B}" type="pres">
      <dgm:prSet presAssocID="{1F46D78F-8636-4078-B315-18123601D133}" presName="topArc2" presStyleLbl="parChTrans1D1" presStyleIdx="2" presStyleCnt="26"/>
      <dgm:spPr/>
    </dgm:pt>
    <dgm:pt modelId="{CA6617A6-3724-497F-BB07-E698AEC3ED86}" type="pres">
      <dgm:prSet presAssocID="{1F46D78F-8636-4078-B315-18123601D133}" presName="bottomArc2" presStyleLbl="parChTrans1D1" presStyleIdx="3" presStyleCnt="26"/>
      <dgm:spPr/>
    </dgm:pt>
    <dgm:pt modelId="{2CC8D5C1-959A-4171-8C55-72E65AD32EA8}" type="pres">
      <dgm:prSet presAssocID="{1F46D78F-8636-4078-B315-18123601D133}" presName="topConnNode2" presStyleLbl="node2" presStyleIdx="0" presStyleCnt="0"/>
      <dgm:spPr/>
      <dgm:t>
        <a:bodyPr/>
        <a:lstStyle/>
        <a:p>
          <a:endParaRPr lang="en-US"/>
        </a:p>
      </dgm:t>
    </dgm:pt>
    <dgm:pt modelId="{C2DEA2BF-33E2-42B3-B65E-A584E0207FCF}" type="pres">
      <dgm:prSet presAssocID="{1F46D78F-8636-4078-B315-18123601D133}" presName="hierChild4" presStyleCnt="0"/>
      <dgm:spPr/>
    </dgm:pt>
    <dgm:pt modelId="{A5743330-720D-477A-AB75-5879788DA3EB}" type="pres">
      <dgm:prSet presAssocID="{77901A20-ED47-4E94-8382-A0E44E8959C9}" presName="Name28" presStyleLbl="parChTrans1D3" presStyleIdx="0" presStyleCnt="9"/>
      <dgm:spPr/>
      <dgm:t>
        <a:bodyPr/>
        <a:lstStyle/>
        <a:p>
          <a:endParaRPr lang="en-US"/>
        </a:p>
      </dgm:t>
    </dgm:pt>
    <dgm:pt modelId="{CDB698F6-045F-4323-B65A-C3566F0DBB08}" type="pres">
      <dgm:prSet presAssocID="{D60A9241-169F-4559-B9FE-1696209C8A4C}" presName="hierRoot2" presStyleCnt="0">
        <dgm:presLayoutVars>
          <dgm:hierBranch val="init"/>
        </dgm:presLayoutVars>
      </dgm:prSet>
      <dgm:spPr/>
    </dgm:pt>
    <dgm:pt modelId="{CC1DD10C-5827-4C1D-9402-BBB0F2A3FF76}" type="pres">
      <dgm:prSet presAssocID="{D60A9241-169F-4559-B9FE-1696209C8A4C}" presName="rootComposite2" presStyleCnt="0"/>
      <dgm:spPr/>
    </dgm:pt>
    <dgm:pt modelId="{6FA95918-E3FE-4DFD-AA2A-2ECA1833DF13}" type="pres">
      <dgm:prSet presAssocID="{D60A9241-169F-4559-B9FE-1696209C8A4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4D8920-4926-451E-A44A-740C8E1B298E}" type="pres">
      <dgm:prSet presAssocID="{D60A9241-169F-4559-B9FE-1696209C8A4C}" presName="topArc2" presStyleLbl="parChTrans1D1" presStyleIdx="4" presStyleCnt="26"/>
      <dgm:spPr/>
    </dgm:pt>
    <dgm:pt modelId="{94250A19-CACB-42F5-82E8-332E1541E484}" type="pres">
      <dgm:prSet presAssocID="{D60A9241-169F-4559-B9FE-1696209C8A4C}" presName="bottomArc2" presStyleLbl="parChTrans1D1" presStyleIdx="5" presStyleCnt="26"/>
      <dgm:spPr/>
    </dgm:pt>
    <dgm:pt modelId="{3CD8B25E-CED5-4AE4-9D96-573BDB285266}" type="pres">
      <dgm:prSet presAssocID="{D60A9241-169F-4559-B9FE-1696209C8A4C}" presName="topConnNode2" presStyleLbl="node3" presStyleIdx="0" presStyleCnt="0"/>
      <dgm:spPr/>
      <dgm:t>
        <a:bodyPr/>
        <a:lstStyle/>
        <a:p>
          <a:endParaRPr lang="en-US"/>
        </a:p>
      </dgm:t>
    </dgm:pt>
    <dgm:pt modelId="{E3B59221-67B5-4E39-8C50-C33C316AF514}" type="pres">
      <dgm:prSet presAssocID="{D60A9241-169F-4559-B9FE-1696209C8A4C}" presName="hierChild4" presStyleCnt="0"/>
      <dgm:spPr/>
    </dgm:pt>
    <dgm:pt modelId="{D9F3AD22-ECC0-4B61-8617-F0AEB93D2886}" type="pres">
      <dgm:prSet presAssocID="{D60A9241-169F-4559-B9FE-1696209C8A4C}" presName="hierChild5" presStyleCnt="0"/>
      <dgm:spPr/>
    </dgm:pt>
    <dgm:pt modelId="{94234D2B-F6F5-44E4-978F-529909713616}" type="pres">
      <dgm:prSet presAssocID="{F3C12FB6-AB98-42EC-976A-65AC38647F6D}" presName="Name28" presStyleLbl="parChTrans1D3" presStyleIdx="1" presStyleCnt="9"/>
      <dgm:spPr/>
      <dgm:t>
        <a:bodyPr/>
        <a:lstStyle/>
        <a:p>
          <a:endParaRPr lang="en-US"/>
        </a:p>
      </dgm:t>
    </dgm:pt>
    <dgm:pt modelId="{A58D165F-A9DD-4B9B-9BC6-D2A3210C078B}" type="pres">
      <dgm:prSet presAssocID="{F144B5CE-66E1-49B2-87F5-0D1CF02181A4}" presName="hierRoot2" presStyleCnt="0">
        <dgm:presLayoutVars>
          <dgm:hierBranch val="init"/>
        </dgm:presLayoutVars>
      </dgm:prSet>
      <dgm:spPr/>
    </dgm:pt>
    <dgm:pt modelId="{3AD2BD6B-063A-4550-9601-160ADDB15880}" type="pres">
      <dgm:prSet presAssocID="{F144B5CE-66E1-49B2-87F5-0D1CF02181A4}" presName="rootComposite2" presStyleCnt="0"/>
      <dgm:spPr/>
    </dgm:pt>
    <dgm:pt modelId="{8076773F-C981-4583-B21B-F3096C7C6E70}" type="pres">
      <dgm:prSet presAssocID="{F144B5CE-66E1-49B2-87F5-0D1CF02181A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570CB5-8472-4C35-9960-F5C074E3B6FE}" type="pres">
      <dgm:prSet presAssocID="{F144B5CE-66E1-49B2-87F5-0D1CF02181A4}" presName="topArc2" presStyleLbl="parChTrans1D1" presStyleIdx="6" presStyleCnt="26"/>
      <dgm:spPr/>
    </dgm:pt>
    <dgm:pt modelId="{EE87AA41-A0B5-4123-837B-0CFACA8CDC84}" type="pres">
      <dgm:prSet presAssocID="{F144B5CE-66E1-49B2-87F5-0D1CF02181A4}" presName="bottomArc2" presStyleLbl="parChTrans1D1" presStyleIdx="7" presStyleCnt="26"/>
      <dgm:spPr/>
    </dgm:pt>
    <dgm:pt modelId="{8F6E152A-B076-4BB4-94B7-110BD38CE5B8}" type="pres">
      <dgm:prSet presAssocID="{F144B5CE-66E1-49B2-87F5-0D1CF02181A4}" presName="topConnNode2" presStyleLbl="node3" presStyleIdx="0" presStyleCnt="0"/>
      <dgm:spPr/>
      <dgm:t>
        <a:bodyPr/>
        <a:lstStyle/>
        <a:p>
          <a:endParaRPr lang="en-US"/>
        </a:p>
      </dgm:t>
    </dgm:pt>
    <dgm:pt modelId="{5F493B05-DC3E-4A5A-94C3-C80E2ECC700E}" type="pres">
      <dgm:prSet presAssocID="{F144B5CE-66E1-49B2-87F5-0D1CF02181A4}" presName="hierChild4" presStyleCnt="0"/>
      <dgm:spPr/>
    </dgm:pt>
    <dgm:pt modelId="{D2995FA6-7BDC-4106-BEF1-4C1E569BCFCF}" type="pres">
      <dgm:prSet presAssocID="{F144B5CE-66E1-49B2-87F5-0D1CF02181A4}" presName="hierChild5" presStyleCnt="0"/>
      <dgm:spPr/>
    </dgm:pt>
    <dgm:pt modelId="{97734A9A-56A9-480F-85AF-BA087ED2B8E4}" type="pres">
      <dgm:prSet presAssocID="{B486591C-C0B8-4E1E-82DA-929BDF5A36E6}" presName="Name28" presStyleLbl="parChTrans1D3" presStyleIdx="2" presStyleCnt="9"/>
      <dgm:spPr/>
      <dgm:t>
        <a:bodyPr/>
        <a:lstStyle/>
        <a:p>
          <a:endParaRPr lang="en-US"/>
        </a:p>
      </dgm:t>
    </dgm:pt>
    <dgm:pt modelId="{3950135C-683E-4DE3-B503-D7E5E6948F22}" type="pres">
      <dgm:prSet presAssocID="{CA8D7659-56E4-43FF-A4E2-0BED54B9F378}" presName="hierRoot2" presStyleCnt="0">
        <dgm:presLayoutVars>
          <dgm:hierBranch val="init"/>
        </dgm:presLayoutVars>
      </dgm:prSet>
      <dgm:spPr/>
    </dgm:pt>
    <dgm:pt modelId="{F4566AAE-35AF-4DFD-AF65-03B9C903BA52}" type="pres">
      <dgm:prSet presAssocID="{CA8D7659-56E4-43FF-A4E2-0BED54B9F378}" presName="rootComposite2" presStyleCnt="0"/>
      <dgm:spPr/>
    </dgm:pt>
    <dgm:pt modelId="{D7D1A58B-F7EB-4C38-B05C-D377E7E72A3D}" type="pres">
      <dgm:prSet presAssocID="{CA8D7659-56E4-43FF-A4E2-0BED54B9F37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BF1377-74CB-4508-B066-3259A3533543}" type="pres">
      <dgm:prSet presAssocID="{CA8D7659-56E4-43FF-A4E2-0BED54B9F378}" presName="topArc2" presStyleLbl="parChTrans1D1" presStyleIdx="8" presStyleCnt="26"/>
      <dgm:spPr/>
    </dgm:pt>
    <dgm:pt modelId="{ABD578C1-A150-4F42-8AC4-1613CA94A64A}" type="pres">
      <dgm:prSet presAssocID="{CA8D7659-56E4-43FF-A4E2-0BED54B9F378}" presName="bottomArc2" presStyleLbl="parChTrans1D1" presStyleIdx="9" presStyleCnt="26"/>
      <dgm:spPr/>
    </dgm:pt>
    <dgm:pt modelId="{A446A1DB-7929-45C6-9D5C-3629F1855628}" type="pres">
      <dgm:prSet presAssocID="{CA8D7659-56E4-43FF-A4E2-0BED54B9F378}" presName="topConnNode2" presStyleLbl="node3" presStyleIdx="0" presStyleCnt="0"/>
      <dgm:spPr/>
      <dgm:t>
        <a:bodyPr/>
        <a:lstStyle/>
        <a:p>
          <a:endParaRPr lang="en-US"/>
        </a:p>
      </dgm:t>
    </dgm:pt>
    <dgm:pt modelId="{8E97F12D-8DFC-4D80-A3C9-18C775608830}" type="pres">
      <dgm:prSet presAssocID="{CA8D7659-56E4-43FF-A4E2-0BED54B9F378}" presName="hierChild4" presStyleCnt="0"/>
      <dgm:spPr/>
    </dgm:pt>
    <dgm:pt modelId="{B4591525-5DC8-4223-ABF2-A8C7FCC81E6D}" type="pres">
      <dgm:prSet presAssocID="{CA8D7659-56E4-43FF-A4E2-0BED54B9F378}" presName="hierChild5" presStyleCnt="0"/>
      <dgm:spPr/>
    </dgm:pt>
    <dgm:pt modelId="{11C673D2-1B68-4231-ADF3-FC48221BEA06}" type="pres">
      <dgm:prSet presAssocID="{1F46D78F-8636-4078-B315-18123601D133}" presName="hierChild5" presStyleCnt="0"/>
      <dgm:spPr/>
    </dgm:pt>
    <dgm:pt modelId="{9785D16E-378F-4CAF-B179-972FEF12DCFD}" type="pres">
      <dgm:prSet presAssocID="{3B2E2721-AF14-4076-B991-C6C4AFF16D8C}" presName="Name28" presStyleLbl="parChTrans1D2" presStyleIdx="1" presStyleCnt="3"/>
      <dgm:spPr/>
      <dgm:t>
        <a:bodyPr/>
        <a:lstStyle/>
        <a:p>
          <a:endParaRPr lang="en-US"/>
        </a:p>
      </dgm:t>
    </dgm:pt>
    <dgm:pt modelId="{F95CCEF2-77CD-46E9-992D-64D853965C2A}" type="pres">
      <dgm:prSet presAssocID="{0C5B60A5-9F6E-4226-B9F5-7EB24D4C35A5}" presName="hierRoot2" presStyleCnt="0">
        <dgm:presLayoutVars>
          <dgm:hierBranch val="init"/>
        </dgm:presLayoutVars>
      </dgm:prSet>
      <dgm:spPr/>
    </dgm:pt>
    <dgm:pt modelId="{D3A23D43-4C0D-491C-A0E8-00C09E8427F2}" type="pres">
      <dgm:prSet presAssocID="{0C5B60A5-9F6E-4226-B9F5-7EB24D4C35A5}" presName="rootComposite2" presStyleCnt="0"/>
      <dgm:spPr/>
    </dgm:pt>
    <dgm:pt modelId="{D2D47290-4DDC-4B6F-A3C6-6A11F627F495}" type="pres">
      <dgm:prSet presAssocID="{0C5B60A5-9F6E-4226-B9F5-7EB24D4C35A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396403-1F10-4B65-A135-735AF83FF225}" type="pres">
      <dgm:prSet presAssocID="{0C5B60A5-9F6E-4226-B9F5-7EB24D4C35A5}" presName="topArc2" presStyleLbl="parChTrans1D1" presStyleIdx="10" presStyleCnt="26"/>
      <dgm:spPr/>
    </dgm:pt>
    <dgm:pt modelId="{FA540806-D64D-4BD3-8371-A8A59A73D5EE}" type="pres">
      <dgm:prSet presAssocID="{0C5B60A5-9F6E-4226-B9F5-7EB24D4C35A5}" presName="bottomArc2" presStyleLbl="parChTrans1D1" presStyleIdx="11" presStyleCnt="26"/>
      <dgm:spPr/>
    </dgm:pt>
    <dgm:pt modelId="{361DD4F4-41A8-4A5C-B635-5E0E4613F1FB}" type="pres">
      <dgm:prSet presAssocID="{0C5B60A5-9F6E-4226-B9F5-7EB24D4C35A5}" presName="topConnNode2" presStyleLbl="node2" presStyleIdx="0" presStyleCnt="0"/>
      <dgm:spPr/>
      <dgm:t>
        <a:bodyPr/>
        <a:lstStyle/>
        <a:p>
          <a:endParaRPr lang="en-US"/>
        </a:p>
      </dgm:t>
    </dgm:pt>
    <dgm:pt modelId="{83A25F19-5EA9-4107-86F4-D18726E982DF}" type="pres">
      <dgm:prSet presAssocID="{0C5B60A5-9F6E-4226-B9F5-7EB24D4C35A5}" presName="hierChild4" presStyleCnt="0"/>
      <dgm:spPr/>
    </dgm:pt>
    <dgm:pt modelId="{AACB6F0E-FC8C-4801-A29A-872E64B7E4F9}" type="pres">
      <dgm:prSet presAssocID="{6E1AEDAF-72F8-4DE8-825F-196B4B0E2DE1}" presName="Name28" presStyleLbl="parChTrans1D3" presStyleIdx="3" presStyleCnt="9"/>
      <dgm:spPr/>
      <dgm:t>
        <a:bodyPr/>
        <a:lstStyle/>
        <a:p>
          <a:endParaRPr lang="en-US"/>
        </a:p>
      </dgm:t>
    </dgm:pt>
    <dgm:pt modelId="{3E91B709-AF63-4A91-BCAC-8CA675509FCF}" type="pres">
      <dgm:prSet presAssocID="{058C1EEF-2DE6-40A6-B895-9693D7DEB1E7}" presName="hierRoot2" presStyleCnt="0">
        <dgm:presLayoutVars>
          <dgm:hierBranch val="init"/>
        </dgm:presLayoutVars>
      </dgm:prSet>
      <dgm:spPr/>
    </dgm:pt>
    <dgm:pt modelId="{5BCAA024-B445-40C1-83A9-C44FE1E7DF91}" type="pres">
      <dgm:prSet presAssocID="{058C1EEF-2DE6-40A6-B895-9693D7DEB1E7}" presName="rootComposite2" presStyleCnt="0"/>
      <dgm:spPr/>
    </dgm:pt>
    <dgm:pt modelId="{146348CE-2D80-4AF4-BA31-ED322978A098}" type="pres">
      <dgm:prSet presAssocID="{058C1EEF-2DE6-40A6-B895-9693D7DEB1E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719678-C9B5-4F33-80D0-17EA02F4FFF5}" type="pres">
      <dgm:prSet presAssocID="{058C1EEF-2DE6-40A6-B895-9693D7DEB1E7}" presName="topArc2" presStyleLbl="parChTrans1D1" presStyleIdx="12" presStyleCnt="26"/>
      <dgm:spPr/>
    </dgm:pt>
    <dgm:pt modelId="{0195149E-94E3-4257-8294-FE346E2923C0}" type="pres">
      <dgm:prSet presAssocID="{058C1EEF-2DE6-40A6-B895-9693D7DEB1E7}" presName="bottomArc2" presStyleLbl="parChTrans1D1" presStyleIdx="13" presStyleCnt="26"/>
      <dgm:spPr/>
    </dgm:pt>
    <dgm:pt modelId="{F48E9B4D-8D34-4057-B2FA-F8C1525178EA}" type="pres">
      <dgm:prSet presAssocID="{058C1EEF-2DE6-40A6-B895-9693D7DEB1E7}" presName="topConnNode2" presStyleLbl="node3" presStyleIdx="0" presStyleCnt="0"/>
      <dgm:spPr/>
      <dgm:t>
        <a:bodyPr/>
        <a:lstStyle/>
        <a:p>
          <a:endParaRPr lang="en-US"/>
        </a:p>
      </dgm:t>
    </dgm:pt>
    <dgm:pt modelId="{BD8B958A-B269-44B1-B02A-AFD31F6E62F8}" type="pres">
      <dgm:prSet presAssocID="{058C1EEF-2DE6-40A6-B895-9693D7DEB1E7}" presName="hierChild4" presStyleCnt="0"/>
      <dgm:spPr/>
    </dgm:pt>
    <dgm:pt modelId="{0675D8B3-D6FB-4F68-AB0D-0AE5234B84FE}" type="pres">
      <dgm:prSet presAssocID="{058C1EEF-2DE6-40A6-B895-9693D7DEB1E7}" presName="hierChild5" presStyleCnt="0"/>
      <dgm:spPr/>
    </dgm:pt>
    <dgm:pt modelId="{19E4238C-E7F1-45EB-AF69-C4D8DF56D091}" type="pres">
      <dgm:prSet presAssocID="{49E0B14D-E561-46B1-9B0F-BDFCE87FD24F}" presName="Name28" presStyleLbl="parChTrans1D3" presStyleIdx="4" presStyleCnt="9"/>
      <dgm:spPr/>
      <dgm:t>
        <a:bodyPr/>
        <a:lstStyle/>
        <a:p>
          <a:endParaRPr lang="en-US"/>
        </a:p>
      </dgm:t>
    </dgm:pt>
    <dgm:pt modelId="{D464E82B-05BF-4C78-823B-9BD988594350}" type="pres">
      <dgm:prSet presAssocID="{221867C9-ED77-45B4-87CD-056D8459AD00}" presName="hierRoot2" presStyleCnt="0">
        <dgm:presLayoutVars>
          <dgm:hierBranch val="init"/>
        </dgm:presLayoutVars>
      </dgm:prSet>
      <dgm:spPr/>
    </dgm:pt>
    <dgm:pt modelId="{D841D0A8-2EF5-42EC-8DDE-32385FA9ED78}" type="pres">
      <dgm:prSet presAssocID="{221867C9-ED77-45B4-87CD-056D8459AD00}" presName="rootComposite2" presStyleCnt="0"/>
      <dgm:spPr/>
    </dgm:pt>
    <dgm:pt modelId="{7DA46670-869E-46E7-9F86-D3B5C20F17A8}" type="pres">
      <dgm:prSet presAssocID="{221867C9-ED77-45B4-87CD-056D8459AD0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6F742F-BB24-4563-8CB8-020451F1ACCB}" type="pres">
      <dgm:prSet presAssocID="{221867C9-ED77-45B4-87CD-056D8459AD00}" presName="topArc2" presStyleLbl="parChTrans1D1" presStyleIdx="14" presStyleCnt="26"/>
      <dgm:spPr/>
    </dgm:pt>
    <dgm:pt modelId="{985566BE-74AC-42A3-81A6-2AEBC130EB3A}" type="pres">
      <dgm:prSet presAssocID="{221867C9-ED77-45B4-87CD-056D8459AD00}" presName="bottomArc2" presStyleLbl="parChTrans1D1" presStyleIdx="15" presStyleCnt="26"/>
      <dgm:spPr/>
    </dgm:pt>
    <dgm:pt modelId="{913A90FD-B17F-4B1C-9C01-3E74F852B63A}" type="pres">
      <dgm:prSet presAssocID="{221867C9-ED77-45B4-87CD-056D8459AD00}" presName="topConnNode2" presStyleLbl="node3" presStyleIdx="0" presStyleCnt="0"/>
      <dgm:spPr/>
      <dgm:t>
        <a:bodyPr/>
        <a:lstStyle/>
        <a:p>
          <a:endParaRPr lang="en-US"/>
        </a:p>
      </dgm:t>
    </dgm:pt>
    <dgm:pt modelId="{56CA04A7-C488-4207-8B58-F03D82AB0037}" type="pres">
      <dgm:prSet presAssocID="{221867C9-ED77-45B4-87CD-056D8459AD00}" presName="hierChild4" presStyleCnt="0"/>
      <dgm:spPr/>
    </dgm:pt>
    <dgm:pt modelId="{4B238150-CEC8-43B3-BE9F-A9D3A0FCF976}" type="pres">
      <dgm:prSet presAssocID="{221867C9-ED77-45B4-87CD-056D8459AD00}" presName="hierChild5" presStyleCnt="0"/>
      <dgm:spPr/>
    </dgm:pt>
    <dgm:pt modelId="{488C1DEF-241C-4FF1-AC88-2999E83A4B4F}" type="pres">
      <dgm:prSet presAssocID="{FD31C52B-E1F4-4722-AEBA-1BEBC5AA8979}" presName="Name28" presStyleLbl="parChTrans1D3" presStyleIdx="5" presStyleCnt="9"/>
      <dgm:spPr/>
      <dgm:t>
        <a:bodyPr/>
        <a:lstStyle/>
        <a:p>
          <a:endParaRPr lang="en-US"/>
        </a:p>
      </dgm:t>
    </dgm:pt>
    <dgm:pt modelId="{5827B294-1C3F-4BB7-A2DA-087AD86155AD}" type="pres">
      <dgm:prSet presAssocID="{E471652C-7DE8-48B3-9FEC-086F50B51CFB}" presName="hierRoot2" presStyleCnt="0">
        <dgm:presLayoutVars>
          <dgm:hierBranch val="init"/>
        </dgm:presLayoutVars>
      </dgm:prSet>
      <dgm:spPr/>
    </dgm:pt>
    <dgm:pt modelId="{4D532A63-BD87-486E-8626-B81DF2F8AC57}" type="pres">
      <dgm:prSet presAssocID="{E471652C-7DE8-48B3-9FEC-086F50B51CFB}" presName="rootComposite2" presStyleCnt="0"/>
      <dgm:spPr/>
    </dgm:pt>
    <dgm:pt modelId="{778CE196-C30B-421B-BAEA-3ED68DFAF592}" type="pres">
      <dgm:prSet presAssocID="{E471652C-7DE8-48B3-9FEC-086F50B51CF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247D4-8413-4B1A-8A2D-559E0BB9BF87}" type="pres">
      <dgm:prSet presAssocID="{E471652C-7DE8-48B3-9FEC-086F50B51CFB}" presName="topArc2" presStyleLbl="parChTrans1D1" presStyleIdx="16" presStyleCnt="26"/>
      <dgm:spPr/>
    </dgm:pt>
    <dgm:pt modelId="{7225D246-10EC-4999-8DA2-BF54EF7A85B8}" type="pres">
      <dgm:prSet presAssocID="{E471652C-7DE8-48B3-9FEC-086F50B51CFB}" presName="bottomArc2" presStyleLbl="parChTrans1D1" presStyleIdx="17" presStyleCnt="26"/>
      <dgm:spPr/>
    </dgm:pt>
    <dgm:pt modelId="{28C84C9F-6E22-4ACC-A97E-6E9E7C3F4865}" type="pres">
      <dgm:prSet presAssocID="{E471652C-7DE8-48B3-9FEC-086F50B51CFB}" presName="topConnNode2" presStyleLbl="node3" presStyleIdx="0" presStyleCnt="0"/>
      <dgm:spPr/>
      <dgm:t>
        <a:bodyPr/>
        <a:lstStyle/>
        <a:p>
          <a:endParaRPr lang="en-US"/>
        </a:p>
      </dgm:t>
    </dgm:pt>
    <dgm:pt modelId="{CB88192F-732A-4752-B7AF-D51B03CEE54A}" type="pres">
      <dgm:prSet presAssocID="{E471652C-7DE8-48B3-9FEC-086F50B51CFB}" presName="hierChild4" presStyleCnt="0"/>
      <dgm:spPr/>
    </dgm:pt>
    <dgm:pt modelId="{7B7BB0C1-8FF5-4D51-B707-D348ACEB0340}" type="pres">
      <dgm:prSet presAssocID="{E471652C-7DE8-48B3-9FEC-086F50B51CFB}" presName="hierChild5" presStyleCnt="0"/>
      <dgm:spPr/>
    </dgm:pt>
    <dgm:pt modelId="{5681812E-2B04-47DD-B858-0E19B4994695}" type="pres">
      <dgm:prSet presAssocID="{0C5B60A5-9F6E-4226-B9F5-7EB24D4C35A5}" presName="hierChild5" presStyleCnt="0"/>
      <dgm:spPr/>
    </dgm:pt>
    <dgm:pt modelId="{08706ABF-BC75-4637-912D-7E34E3AA5A92}" type="pres">
      <dgm:prSet presAssocID="{2E721790-4D83-4084-86E4-E96317B438AF}" presName="Name28" presStyleLbl="parChTrans1D2" presStyleIdx="2" presStyleCnt="3"/>
      <dgm:spPr/>
      <dgm:t>
        <a:bodyPr/>
        <a:lstStyle/>
        <a:p>
          <a:endParaRPr lang="en-US"/>
        </a:p>
      </dgm:t>
    </dgm:pt>
    <dgm:pt modelId="{2643984E-328E-4591-A488-27E51D26816B}" type="pres">
      <dgm:prSet presAssocID="{8E1118E0-7650-479A-BF8E-D826FDB8EC9B}" presName="hierRoot2" presStyleCnt="0">
        <dgm:presLayoutVars>
          <dgm:hierBranch val="init"/>
        </dgm:presLayoutVars>
      </dgm:prSet>
      <dgm:spPr/>
    </dgm:pt>
    <dgm:pt modelId="{F59769E5-B19C-4CF4-AE11-67F34BD6DC08}" type="pres">
      <dgm:prSet presAssocID="{8E1118E0-7650-479A-BF8E-D826FDB8EC9B}" presName="rootComposite2" presStyleCnt="0"/>
      <dgm:spPr/>
    </dgm:pt>
    <dgm:pt modelId="{28FE861E-47F3-42B8-9C91-CCD8C81F1C2C}" type="pres">
      <dgm:prSet presAssocID="{8E1118E0-7650-479A-BF8E-D826FDB8E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96FD3B-E515-441D-8AD6-618F27F92988}" type="pres">
      <dgm:prSet presAssocID="{8E1118E0-7650-479A-BF8E-D826FDB8EC9B}" presName="topArc2" presStyleLbl="parChTrans1D1" presStyleIdx="18" presStyleCnt="26"/>
      <dgm:spPr/>
    </dgm:pt>
    <dgm:pt modelId="{5442917E-1F2E-47BE-A0E7-B0DCA00BB82F}" type="pres">
      <dgm:prSet presAssocID="{8E1118E0-7650-479A-BF8E-D826FDB8EC9B}" presName="bottomArc2" presStyleLbl="parChTrans1D1" presStyleIdx="19" presStyleCnt="26"/>
      <dgm:spPr/>
    </dgm:pt>
    <dgm:pt modelId="{BEBDF428-6805-48EC-8600-BB8FFDE1F326}" type="pres">
      <dgm:prSet presAssocID="{8E1118E0-7650-479A-BF8E-D826FDB8EC9B}" presName="topConnNode2" presStyleLbl="node2" presStyleIdx="0" presStyleCnt="0"/>
      <dgm:spPr/>
      <dgm:t>
        <a:bodyPr/>
        <a:lstStyle/>
        <a:p>
          <a:endParaRPr lang="en-US"/>
        </a:p>
      </dgm:t>
    </dgm:pt>
    <dgm:pt modelId="{5CAC5284-DA16-4072-8F41-BE54C70BA138}" type="pres">
      <dgm:prSet presAssocID="{8E1118E0-7650-479A-BF8E-D826FDB8EC9B}" presName="hierChild4" presStyleCnt="0"/>
      <dgm:spPr/>
    </dgm:pt>
    <dgm:pt modelId="{0E3CEF3E-B33F-4178-B0A4-AB7CA757E351}" type="pres">
      <dgm:prSet presAssocID="{0B57B529-3FCB-4728-BE7D-7E81A0217823}" presName="Name28" presStyleLbl="parChTrans1D3" presStyleIdx="6" presStyleCnt="9"/>
      <dgm:spPr/>
      <dgm:t>
        <a:bodyPr/>
        <a:lstStyle/>
        <a:p>
          <a:endParaRPr lang="en-US"/>
        </a:p>
      </dgm:t>
    </dgm:pt>
    <dgm:pt modelId="{400C8373-B1F4-4A87-99D5-497687D3ACBD}" type="pres">
      <dgm:prSet presAssocID="{DFF5FD30-05B7-482B-BF30-ACADF0F06532}" presName="hierRoot2" presStyleCnt="0">
        <dgm:presLayoutVars>
          <dgm:hierBranch val="init"/>
        </dgm:presLayoutVars>
      </dgm:prSet>
      <dgm:spPr/>
    </dgm:pt>
    <dgm:pt modelId="{77B233B9-1C24-4D9B-9D4C-F48D8080E2D7}" type="pres">
      <dgm:prSet presAssocID="{DFF5FD30-05B7-482B-BF30-ACADF0F06532}" presName="rootComposite2" presStyleCnt="0"/>
      <dgm:spPr/>
    </dgm:pt>
    <dgm:pt modelId="{1EDD29F8-DB48-4E23-B07E-05E4D3C53B8C}" type="pres">
      <dgm:prSet presAssocID="{DFF5FD30-05B7-482B-BF30-ACADF0F0653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16C72E5-AB5F-498C-B8A2-42D70AB7AA92}" type="pres">
      <dgm:prSet presAssocID="{DFF5FD30-05B7-482B-BF30-ACADF0F06532}" presName="topArc2" presStyleLbl="parChTrans1D1" presStyleIdx="20" presStyleCnt="26"/>
      <dgm:spPr/>
    </dgm:pt>
    <dgm:pt modelId="{2D61DB0C-652C-4A50-B945-F52D0E5733E6}" type="pres">
      <dgm:prSet presAssocID="{DFF5FD30-05B7-482B-BF30-ACADF0F06532}" presName="bottomArc2" presStyleLbl="parChTrans1D1" presStyleIdx="21" presStyleCnt="26"/>
      <dgm:spPr/>
    </dgm:pt>
    <dgm:pt modelId="{829047CD-FD1E-4445-B547-9DC7C65A8802}" type="pres">
      <dgm:prSet presAssocID="{DFF5FD30-05B7-482B-BF30-ACADF0F06532}" presName="topConnNode2" presStyleLbl="node3" presStyleIdx="0" presStyleCnt="0"/>
      <dgm:spPr/>
      <dgm:t>
        <a:bodyPr/>
        <a:lstStyle/>
        <a:p>
          <a:endParaRPr lang="en-US"/>
        </a:p>
      </dgm:t>
    </dgm:pt>
    <dgm:pt modelId="{36A7C56C-A0D4-4058-85FF-97CF306FBEF6}" type="pres">
      <dgm:prSet presAssocID="{DFF5FD30-05B7-482B-BF30-ACADF0F06532}" presName="hierChild4" presStyleCnt="0"/>
      <dgm:spPr/>
    </dgm:pt>
    <dgm:pt modelId="{104027D0-7AA0-4F42-987B-5EB3CAD66004}" type="pres">
      <dgm:prSet presAssocID="{DFF5FD30-05B7-482B-BF30-ACADF0F06532}" presName="hierChild5" presStyleCnt="0"/>
      <dgm:spPr/>
    </dgm:pt>
    <dgm:pt modelId="{C33B9EDB-A2F8-44E3-B692-AA0C4AFDDA75}" type="pres">
      <dgm:prSet presAssocID="{D53403FB-905E-4F46-8EB8-CDCA2A6DF8A6}" presName="Name28" presStyleLbl="parChTrans1D3" presStyleIdx="7" presStyleCnt="9"/>
      <dgm:spPr/>
      <dgm:t>
        <a:bodyPr/>
        <a:lstStyle/>
        <a:p>
          <a:endParaRPr lang="en-US"/>
        </a:p>
      </dgm:t>
    </dgm:pt>
    <dgm:pt modelId="{A9105959-1074-4D57-AD5C-7B6A111C5BF9}" type="pres">
      <dgm:prSet presAssocID="{8D3D1B02-5D7F-474C-8865-4259381AB58B}" presName="hierRoot2" presStyleCnt="0">
        <dgm:presLayoutVars>
          <dgm:hierBranch val="init"/>
        </dgm:presLayoutVars>
      </dgm:prSet>
      <dgm:spPr/>
    </dgm:pt>
    <dgm:pt modelId="{9F0F676F-972C-4234-B0B4-A588BF0B456B}" type="pres">
      <dgm:prSet presAssocID="{8D3D1B02-5D7F-474C-8865-4259381AB58B}" presName="rootComposite2" presStyleCnt="0"/>
      <dgm:spPr/>
    </dgm:pt>
    <dgm:pt modelId="{F57C73B9-EC52-4A6A-89C3-7E73BB8CC085}" type="pres">
      <dgm:prSet presAssocID="{8D3D1B02-5D7F-474C-8865-4259381AB58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8F01BD-715A-4A87-81C2-8966602C33DC}" type="pres">
      <dgm:prSet presAssocID="{8D3D1B02-5D7F-474C-8865-4259381AB58B}" presName="topArc2" presStyleLbl="parChTrans1D1" presStyleIdx="22" presStyleCnt="26"/>
      <dgm:spPr/>
    </dgm:pt>
    <dgm:pt modelId="{BD57AEC2-8826-486E-9BF3-5192F11DA62F}" type="pres">
      <dgm:prSet presAssocID="{8D3D1B02-5D7F-474C-8865-4259381AB58B}" presName="bottomArc2" presStyleLbl="parChTrans1D1" presStyleIdx="23" presStyleCnt="26"/>
      <dgm:spPr/>
    </dgm:pt>
    <dgm:pt modelId="{41D65C1C-3039-4680-B76C-EB049267A12F}" type="pres">
      <dgm:prSet presAssocID="{8D3D1B02-5D7F-474C-8865-4259381AB58B}" presName="topConnNode2" presStyleLbl="node3" presStyleIdx="0" presStyleCnt="0"/>
      <dgm:spPr/>
      <dgm:t>
        <a:bodyPr/>
        <a:lstStyle/>
        <a:p>
          <a:endParaRPr lang="en-US"/>
        </a:p>
      </dgm:t>
    </dgm:pt>
    <dgm:pt modelId="{0CD36410-D242-470E-AAE5-3295398AAA79}" type="pres">
      <dgm:prSet presAssocID="{8D3D1B02-5D7F-474C-8865-4259381AB58B}" presName="hierChild4" presStyleCnt="0"/>
      <dgm:spPr/>
    </dgm:pt>
    <dgm:pt modelId="{A61456E4-3E50-400F-A330-90B164C1515D}" type="pres">
      <dgm:prSet presAssocID="{8D3D1B02-5D7F-474C-8865-4259381AB58B}" presName="hierChild5" presStyleCnt="0"/>
      <dgm:spPr/>
    </dgm:pt>
    <dgm:pt modelId="{E1BCDEB7-0DE9-4030-8951-58E569651298}" type="pres">
      <dgm:prSet presAssocID="{9BA6DDA2-9EA9-4FCD-90B7-8DBF1B861F0B}" presName="Name28" presStyleLbl="parChTrans1D3" presStyleIdx="8" presStyleCnt="9"/>
      <dgm:spPr/>
      <dgm:t>
        <a:bodyPr/>
        <a:lstStyle/>
        <a:p>
          <a:endParaRPr lang="en-US"/>
        </a:p>
      </dgm:t>
    </dgm:pt>
    <dgm:pt modelId="{D9DFE7C4-1846-42DF-A9A4-02B6A2F88C65}" type="pres">
      <dgm:prSet presAssocID="{C1BC35B1-5247-4E09-A31E-FCE341BD821D}" presName="hierRoot2" presStyleCnt="0">
        <dgm:presLayoutVars>
          <dgm:hierBranch val="init"/>
        </dgm:presLayoutVars>
      </dgm:prSet>
      <dgm:spPr/>
    </dgm:pt>
    <dgm:pt modelId="{61EA1957-C56C-402E-B0F0-AF5BF8585D5E}" type="pres">
      <dgm:prSet presAssocID="{C1BC35B1-5247-4E09-A31E-FCE341BD821D}" presName="rootComposite2" presStyleCnt="0"/>
      <dgm:spPr/>
    </dgm:pt>
    <dgm:pt modelId="{35DF0B03-3ED7-4B91-9AEF-0163A7BB5818}" type="pres">
      <dgm:prSet presAssocID="{C1BC35B1-5247-4E09-A31E-FCE341BD82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87A47E-2F3C-4511-B2E2-4BB58A84F57C}" type="pres">
      <dgm:prSet presAssocID="{C1BC35B1-5247-4E09-A31E-FCE341BD821D}" presName="topArc2" presStyleLbl="parChTrans1D1" presStyleIdx="24" presStyleCnt="26"/>
      <dgm:spPr/>
    </dgm:pt>
    <dgm:pt modelId="{EAA388F3-6FD7-4AEE-B58E-06A57A0F3A84}" type="pres">
      <dgm:prSet presAssocID="{C1BC35B1-5247-4E09-A31E-FCE341BD821D}" presName="bottomArc2" presStyleLbl="parChTrans1D1" presStyleIdx="25" presStyleCnt="26"/>
      <dgm:spPr/>
    </dgm:pt>
    <dgm:pt modelId="{844742D6-EF2A-4F23-A030-7F6975E9508E}" type="pres">
      <dgm:prSet presAssocID="{C1BC35B1-5247-4E09-A31E-FCE341BD821D}" presName="topConnNode2" presStyleLbl="node3" presStyleIdx="0" presStyleCnt="0"/>
      <dgm:spPr/>
      <dgm:t>
        <a:bodyPr/>
        <a:lstStyle/>
        <a:p>
          <a:endParaRPr lang="en-US"/>
        </a:p>
      </dgm:t>
    </dgm:pt>
    <dgm:pt modelId="{21B4381A-EE01-4FD2-8B8F-5AD2BE9F3F00}" type="pres">
      <dgm:prSet presAssocID="{C1BC35B1-5247-4E09-A31E-FCE341BD821D}" presName="hierChild4" presStyleCnt="0"/>
      <dgm:spPr/>
    </dgm:pt>
    <dgm:pt modelId="{0ED65A23-D223-411F-9459-8A9DD26AE658}" type="pres">
      <dgm:prSet presAssocID="{C1BC35B1-5247-4E09-A31E-FCE341BD821D}" presName="hierChild5" presStyleCnt="0"/>
      <dgm:spPr/>
    </dgm:pt>
    <dgm:pt modelId="{4681D982-8065-4A3E-BB86-7B82408D2E2E}" type="pres">
      <dgm:prSet presAssocID="{8E1118E0-7650-479A-BF8E-D826FDB8EC9B}" presName="hierChild5" presStyleCnt="0"/>
      <dgm:spPr/>
    </dgm:pt>
    <dgm:pt modelId="{745F42ED-6C55-4A44-AC06-4740DAAE6FDA}" type="pres">
      <dgm:prSet presAssocID="{8F3669B5-066C-400C-BE30-D3D4D0F8B946}" presName="hierChild3" presStyleCnt="0"/>
      <dgm:spPr/>
    </dgm:pt>
  </dgm:ptLst>
  <dgm:cxnLst>
    <dgm:cxn modelId="{89070F9F-C1A8-415D-B1F8-F6B177C255E7}" type="presOf" srcId="{3B2E2721-AF14-4076-B991-C6C4AFF16D8C}" destId="{9785D16E-378F-4CAF-B179-972FEF12DCFD}" srcOrd="0" destOrd="0" presId="urn:microsoft.com/office/officeart/2008/layout/HalfCircleOrganizationChart"/>
    <dgm:cxn modelId="{83A56EE6-2343-46A2-9E98-C724720562B2}" srcId="{0C5B60A5-9F6E-4226-B9F5-7EB24D4C35A5}" destId="{058C1EEF-2DE6-40A6-B895-9693D7DEB1E7}" srcOrd="0" destOrd="0" parTransId="{6E1AEDAF-72F8-4DE8-825F-196B4B0E2DE1}" sibTransId="{8099359B-0A5C-46C3-8D96-9876E61E5869}"/>
    <dgm:cxn modelId="{66D713AD-7BD9-4DA5-A3A2-58ABC2F6D404}" srcId="{8E1118E0-7650-479A-BF8E-D826FDB8EC9B}" destId="{C1BC35B1-5247-4E09-A31E-FCE341BD821D}" srcOrd="2" destOrd="0" parTransId="{9BA6DDA2-9EA9-4FCD-90B7-8DBF1B861F0B}" sibTransId="{6AFF8A68-4E80-4F93-A0B2-649CA6532DCA}"/>
    <dgm:cxn modelId="{5533AF2D-6A2C-489F-8D79-6B2B081AE78D}" type="presOf" srcId="{49E0B14D-E561-46B1-9B0F-BDFCE87FD24F}" destId="{19E4238C-E7F1-45EB-AF69-C4D8DF56D091}" srcOrd="0" destOrd="0" presId="urn:microsoft.com/office/officeart/2008/layout/HalfCircleOrganizationChart"/>
    <dgm:cxn modelId="{7BDA0C05-2839-4CE7-9358-9FD0AF2DBBDD}" srcId="{1F46D78F-8636-4078-B315-18123601D133}" destId="{D60A9241-169F-4559-B9FE-1696209C8A4C}" srcOrd="0" destOrd="0" parTransId="{77901A20-ED47-4E94-8382-A0E44E8959C9}" sibTransId="{D02DA727-4FBF-46E1-AFE7-703A2C0E6DFE}"/>
    <dgm:cxn modelId="{A93BB1EB-7A94-4E5E-B4B5-09D728FB8B0A}" type="presOf" srcId="{221867C9-ED77-45B4-87CD-056D8459AD00}" destId="{913A90FD-B17F-4B1C-9C01-3E74F852B63A}" srcOrd="1" destOrd="0" presId="urn:microsoft.com/office/officeart/2008/layout/HalfCircleOrganizationChart"/>
    <dgm:cxn modelId="{E23E407A-02E9-4503-9B12-E317F0ECA952}" type="presOf" srcId="{8E1118E0-7650-479A-BF8E-D826FDB8EC9B}" destId="{BEBDF428-6805-48EC-8600-BB8FFDE1F326}" srcOrd="1" destOrd="0" presId="urn:microsoft.com/office/officeart/2008/layout/HalfCircleOrganizationChart"/>
    <dgm:cxn modelId="{AEF61A7D-383A-410B-8D51-C9E61E47DE3F}" type="presOf" srcId="{2E721790-4D83-4084-86E4-E96317B438AF}" destId="{08706ABF-BC75-4637-912D-7E34E3AA5A92}" srcOrd="0" destOrd="0" presId="urn:microsoft.com/office/officeart/2008/layout/HalfCircleOrganizationChart"/>
    <dgm:cxn modelId="{21155974-8A76-44AF-8B8C-63381EA66AA8}" type="presOf" srcId="{E471652C-7DE8-48B3-9FEC-086F50B51CFB}" destId="{778CE196-C30B-421B-BAEA-3ED68DFAF592}" srcOrd="0" destOrd="0" presId="urn:microsoft.com/office/officeart/2008/layout/HalfCircleOrganizationChart"/>
    <dgm:cxn modelId="{D2026D54-968A-4758-8A56-171CC4834DC0}" type="presOf" srcId="{B2C8B70B-E503-4078-AD6E-500D2A62CCE6}" destId="{0A647E92-6EF3-489E-AB6B-6295CC0EEF1E}" srcOrd="0" destOrd="0" presId="urn:microsoft.com/office/officeart/2008/layout/HalfCircleOrganizationChart"/>
    <dgm:cxn modelId="{C96E5CBF-657C-454F-BA74-021A787C8248}" type="presOf" srcId="{DFF5FD30-05B7-482B-BF30-ACADF0F06532}" destId="{1EDD29F8-DB48-4E23-B07E-05E4D3C53B8C}" srcOrd="0" destOrd="0" presId="urn:microsoft.com/office/officeart/2008/layout/HalfCircleOrganizationChart"/>
    <dgm:cxn modelId="{10A08859-DEE3-442E-A3A3-B477BD11205F}" type="presOf" srcId="{6E1AEDAF-72F8-4DE8-825F-196B4B0E2DE1}" destId="{AACB6F0E-FC8C-4801-A29A-872E64B7E4F9}" srcOrd="0" destOrd="0" presId="urn:microsoft.com/office/officeart/2008/layout/HalfCircleOrganizationChart"/>
    <dgm:cxn modelId="{03142BB7-FE09-43DB-9018-3518A71E73FD}" type="presOf" srcId="{F144B5CE-66E1-49B2-87F5-0D1CF02181A4}" destId="{8F6E152A-B076-4BB4-94B7-110BD38CE5B8}" srcOrd="1" destOrd="0" presId="urn:microsoft.com/office/officeart/2008/layout/HalfCircleOrganizationChart"/>
    <dgm:cxn modelId="{2633524A-8BBF-4FA8-96EB-6BC34BAA88A8}" type="presOf" srcId="{8D3D1B02-5D7F-474C-8865-4259381AB58B}" destId="{41D65C1C-3039-4680-B76C-EB049267A12F}" srcOrd="1" destOrd="0" presId="urn:microsoft.com/office/officeart/2008/layout/HalfCircleOrganizationChart"/>
    <dgm:cxn modelId="{9DC49CFF-446A-4FE7-840F-B3A95636B743}" type="presOf" srcId="{9BA6DDA2-9EA9-4FCD-90B7-8DBF1B861F0B}" destId="{E1BCDEB7-0DE9-4030-8951-58E569651298}" srcOrd="0" destOrd="0" presId="urn:microsoft.com/office/officeart/2008/layout/HalfCircleOrganizationChart"/>
    <dgm:cxn modelId="{9BC12C98-E5AD-49A3-8738-5F3A09E08953}" srcId="{8F3669B5-066C-400C-BE30-D3D4D0F8B946}" destId="{1F46D78F-8636-4078-B315-18123601D133}" srcOrd="0" destOrd="0" parTransId="{6B592D8F-DE6E-4177-9CD0-E3C3AA75752F}" sibTransId="{1154F3C8-5F50-4401-B7CF-78842AD19CEC}"/>
    <dgm:cxn modelId="{D11B9AB9-FA45-4B67-8A0F-80778EECD7AE}" type="presOf" srcId="{8F3669B5-066C-400C-BE30-D3D4D0F8B946}" destId="{64A8709A-B704-4960-BB84-586B93668BE8}" srcOrd="1" destOrd="0" presId="urn:microsoft.com/office/officeart/2008/layout/HalfCircleOrganizationChart"/>
    <dgm:cxn modelId="{B8CE8BAC-50EE-445F-8BBC-7735833EE163}" type="presOf" srcId="{B486591C-C0B8-4E1E-82DA-929BDF5A36E6}" destId="{97734A9A-56A9-480F-85AF-BA087ED2B8E4}" srcOrd="0" destOrd="0" presId="urn:microsoft.com/office/officeart/2008/layout/HalfCircleOrganizationChart"/>
    <dgm:cxn modelId="{D8DAE7A3-71FD-40D2-85C6-646B90C9FADC}" type="presOf" srcId="{0C5B60A5-9F6E-4226-B9F5-7EB24D4C35A5}" destId="{361DD4F4-41A8-4A5C-B635-5E0E4613F1FB}" srcOrd="1" destOrd="0" presId="urn:microsoft.com/office/officeart/2008/layout/HalfCircleOrganizationChart"/>
    <dgm:cxn modelId="{B44E6361-B7C6-46C8-A616-0E61924788D4}" type="presOf" srcId="{8F3669B5-066C-400C-BE30-D3D4D0F8B946}" destId="{51DD9C0F-B6CA-4883-A4BE-A65E40CBEED3}" srcOrd="0" destOrd="0" presId="urn:microsoft.com/office/officeart/2008/layout/HalfCircleOrganizationChart"/>
    <dgm:cxn modelId="{B0644892-1035-4707-BB2A-53DF557631ED}" type="presOf" srcId="{DFF5FD30-05B7-482B-BF30-ACADF0F06532}" destId="{829047CD-FD1E-4445-B547-9DC7C65A8802}" srcOrd="1" destOrd="0" presId="urn:microsoft.com/office/officeart/2008/layout/HalfCircleOrganizationChart"/>
    <dgm:cxn modelId="{05E08605-BECE-475B-A3BC-BDA44E9CF6A3}" type="presOf" srcId="{0B57B529-3FCB-4728-BE7D-7E81A0217823}" destId="{0E3CEF3E-B33F-4178-B0A4-AB7CA757E351}" srcOrd="0" destOrd="0" presId="urn:microsoft.com/office/officeart/2008/layout/HalfCircleOrganizationChart"/>
    <dgm:cxn modelId="{956EA52D-275D-4EDF-A05B-377D53FA8E5C}" type="presOf" srcId="{221867C9-ED77-45B4-87CD-056D8459AD00}" destId="{7DA46670-869E-46E7-9F86-D3B5C20F17A8}" srcOrd="0" destOrd="0" presId="urn:microsoft.com/office/officeart/2008/layout/HalfCircleOrganizationChart"/>
    <dgm:cxn modelId="{7F57B03E-B4FC-4F6A-AEDC-318ACEB006B2}" srcId="{8F3669B5-066C-400C-BE30-D3D4D0F8B946}" destId="{8E1118E0-7650-479A-BF8E-D826FDB8EC9B}" srcOrd="2" destOrd="0" parTransId="{2E721790-4D83-4084-86E4-E96317B438AF}" sibTransId="{39FDC9AC-16CE-4FC5-AAEB-D4C0AABA40C8}"/>
    <dgm:cxn modelId="{25C5D470-72EE-41E0-B45F-136E4126B1A8}" srcId="{8E1118E0-7650-479A-BF8E-D826FDB8EC9B}" destId="{8D3D1B02-5D7F-474C-8865-4259381AB58B}" srcOrd="1" destOrd="0" parTransId="{D53403FB-905E-4F46-8EB8-CDCA2A6DF8A6}" sibTransId="{8E4CC6F2-AEF1-49A5-8C31-3A9010944753}"/>
    <dgm:cxn modelId="{87C1DB0D-05EB-4609-B95C-1B99B141CEE8}" type="presOf" srcId="{CA8D7659-56E4-43FF-A4E2-0BED54B9F378}" destId="{A446A1DB-7929-45C6-9D5C-3629F1855628}" srcOrd="1" destOrd="0" presId="urn:microsoft.com/office/officeart/2008/layout/HalfCircleOrganizationChart"/>
    <dgm:cxn modelId="{A8A50B7F-D8F6-4478-86F2-45BF1EE5D8CF}" srcId="{B2C8B70B-E503-4078-AD6E-500D2A62CCE6}" destId="{8F3669B5-066C-400C-BE30-D3D4D0F8B946}" srcOrd="0" destOrd="0" parTransId="{C1E24CF9-B7E4-47EE-9B2C-84B7B23C53E4}" sibTransId="{39C698FD-8F99-48B2-9114-BF61EF69F11C}"/>
    <dgm:cxn modelId="{D39F5A8D-542F-4B4B-AA9B-4C820886E474}" type="presOf" srcId="{8D3D1B02-5D7F-474C-8865-4259381AB58B}" destId="{F57C73B9-EC52-4A6A-89C3-7E73BB8CC085}" srcOrd="0" destOrd="0" presId="urn:microsoft.com/office/officeart/2008/layout/HalfCircleOrganizationChart"/>
    <dgm:cxn modelId="{DA6C1CB3-84F4-4905-8155-9184E14FB204}" type="presOf" srcId="{C1BC35B1-5247-4E09-A31E-FCE341BD821D}" destId="{35DF0B03-3ED7-4B91-9AEF-0163A7BB5818}" srcOrd="0" destOrd="0" presId="urn:microsoft.com/office/officeart/2008/layout/HalfCircleOrganizationChart"/>
    <dgm:cxn modelId="{B767E15C-06B9-482A-BDD4-0CEC316F7965}" type="presOf" srcId="{8E1118E0-7650-479A-BF8E-D826FDB8EC9B}" destId="{28FE861E-47F3-42B8-9C91-CCD8C81F1C2C}" srcOrd="0" destOrd="0" presId="urn:microsoft.com/office/officeart/2008/layout/HalfCircleOrganizationChart"/>
    <dgm:cxn modelId="{9BF67E0B-2CBC-4320-A3E6-E67865CF0559}" type="presOf" srcId="{F3C12FB6-AB98-42EC-976A-65AC38647F6D}" destId="{94234D2B-F6F5-44E4-978F-529909713616}" srcOrd="0" destOrd="0" presId="urn:microsoft.com/office/officeart/2008/layout/HalfCircleOrganizationChart"/>
    <dgm:cxn modelId="{0D23D7D6-11C8-4762-AB89-C1DE6FC14B48}" srcId="{8E1118E0-7650-479A-BF8E-D826FDB8EC9B}" destId="{DFF5FD30-05B7-482B-BF30-ACADF0F06532}" srcOrd="0" destOrd="0" parTransId="{0B57B529-3FCB-4728-BE7D-7E81A0217823}" sibTransId="{997E71E3-7AE8-4574-AE66-13849D8F1DAD}"/>
    <dgm:cxn modelId="{FC257B53-F08B-40DD-8D01-6475857CB26F}" type="presOf" srcId="{058C1EEF-2DE6-40A6-B895-9693D7DEB1E7}" destId="{F48E9B4D-8D34-4057-B2FA-F8C1525178EA}" srcOrd="1" destOrd="0" presId="urn:microsoft.com/office/officeart/2008/layout/HalfCircleOrganizationChart"/>
    <dgm:cxn modelId="{3A825C59-E137-40CF-A77D-BB13A24EDCCB}" srcId="{0C5B60A5-9F6E-4226-B9F5-7EB24D4C35A5}" destId="{E471652C-7DE8-48B3-9FEC-086F50B51CFB}" srcOrd="2" destOrd="0" parTransId="{FD31C52B-E1F4-4722-AEBA-1BEBC5AA8979}" sibTransId="{6D9FF1CC-E493-4DEF-90EF-3AFE74FF29E1}"/>
    <dgm:cxn modelId="{49E4CA3F-C125-490D-997B-EA5A7D97E90D}" type="presOf" srcId="{D60A9241-169F-4559-B9FE-1696209C8A4C}" destId="{6FA95918-E3FE-4DFD-AA2A-2ECA1833DF13}" srcOrd="0" destOrd="0" presId="urn:microsoft.com/office/officeart/2008/layout/HalfCircleOrganizationChart"/>
    <dgm:cxn modelId="{CAFE8AFA-FE64-496C-AD92-7429E47B175E}" type="presOf" srcId="{C1BC35B1-5247-4E09-A31E-FCE341BD821D}" destId="{844742D6-EF2A-4F23-A030-7F6975E9508E}" srcOrd="1" destOrd="0" presId="urn:microsoft.com/office/officeart/2008/layout/HalfCircleOrganizationChart"/>
    <dgm:cxn modelId="{946C1917-4911-4FE4-96D8-4191A4BC2A97}" type="presOf" srcId="{D60A9241-169F-4559-B9FE-1696209C8A4C}" destId="{3CD8B25E-CED5-4AE4-9D96-573BDB285266}" srcOrd="1" destOrd="0" presId="urn:microsoft.com/office/officeart/2008/layout/HalfCircleOrganizationChart"/>
    <dgm:cxn modelId="{B16AB637-CE47-4B8B-92D1-7FC216449A6D}" type="presOf" srcId="{FD31C52B-E1F4-4722-AEBA-1BEBC5AA8979}" destId="{488C1DEF-241C-4FF1-AC88-2999E83A4B4F}" srcOrd="0" destOrd="0" presId="urn:microsoft.com/office/officeart/2008/layout/HalfCircleOrganizationChart"/>
    <dgm:cxn modelId="{25DDBB3A-EC04-4EB5-858C-A097684EB88B}" srcId="{8F3669B5-066C-400C-BE30-D3D4D0F8B946}" destId="{0C5B60A5-9F6E-4226-B9F5-7EB24D4C35A5}" srcOrd="1" destOrd="0" parTransId="{3B2E2721-AF14-4076-B991-C6C4AFF16D8C}" sibTransId="{B3F65670-3B1C-4DD1-A7EE-83660F4F548E}"/>
    <dgm:cxn modelId="{215DEF38-EB82-480D-B96E-BC6BFFEE8F1A}" srcId="{0C5B60A5-9F6E-4226-B9F5-7EB24D4C35A5}" destId="{221867C9-ED77-45B4-87CD-056D8459AD00}" srcOrd="1" destOrd="0" parTransId="{49E0B14D-E561-46B1-9B0F-BDFCE87FD24F}" sibTransId="{A64BF3C0-3104-453B-8D3B-2756D50B48B5}"/>
    <dgm:cxn modelId="{F9E00A6E-CF03-4216-AA40-912CC2913277}" type="presOf" srcId="{E471652C-7DE8-48B3-9FEC-086F50B51CFB}" destId="{28C84C9F-6E22-4ACC-A97E-6E9E7C3F4865}" srcOrd="1" destOrd="0" presId="urn:microsoft.com/office/officeart/2008/layout/HalfCircleOrganizationChart"/>
    <dgm:cxn modelId="{DE69637F-8BB7-42D9-86EA-27ACF5D63928}" type="presOf" srcId="{CA8D7659-56E4-43FF-A4E2-0BED54B9F378}" destId="{D7D1A58B-F7EB-4C38-B05C-D377E7E72A3D}" srcOrd="0" destOrd="0" presId="urn:microsoft.com/office/officeart/2008/layout/HalfCircleOrganizationChart"/>
    <dgm:cxn modelId="{C726D47B-4E04-478C-B424-521FA86F443B}" type="presOf" srcId="{058C1EEF-2DE6-40A6-B895-9693D7DEB1E7}" destId="{146348CE-2D80-4AF4-BA31-ED322978A098}" srcOrd="0" destOrd="0" presId="urn:microsoft.com/office/officeart/2008/layout/HalfCircleOrganizationChart"/>
    <dgm:cxn modelId="{CFD10178-9D01-4FA0-8166-31243632B58D}" type="presOf" srcId="{6B592D8F-DE6E-4177-9CD0-E3C3AA75752F}" destId="{4B613A42-E2CF-420D-B0F1-FEBCF5FB1111}" srcOrd="0" destOrd="0" presId="urn:microsoft.com/office/officeart/2008/layout/HalfCircleOrganizationChart"/>
    <dgm:cxn modelId="{EFB50930-2AD0-45BB-98C9-AA480EF72525}" type="presOf" srcId="{0C5B60A5-9F6E-4226-B9F5-7EB24D4C35A5}" destId="{D2D47290-4DDC-4B6F-A3C6-6A11F627F495}" srcOrd="0" destOrd="0" presId="urn:microsoft.com/office/officeart/2008/layout/HalfCircleOrganizationChart"/>
    <dgm:cxn modelId="{F07F5D4D-3588-496D-BCB9-52208DAD0AD2}" type="presOf" srcId="{D53403FB-905E-4F46-8EB8-CDCA2A6DF8A6}" destId="{C33B9EDB-A2F8-44E3-B692-AA0C4AFDDA75}" srcOrd="0" destOrd="0" presId="urn:microsoft.com/office/officeart/2008/layout/HalfCircleOrganizationChart"/>
    <dgm:cxn modelId="{A98634F0-CB95-45EA-9CF4-9C82D561528F}" srcId="{1F46D78F-8636-4078-B315-18123601D133}" destId="{CA8D7659-56E4-43FF-A4E2-0BED54B9F378}" srcOrd="2" destOrd="0" parTransId="{B486591C-C0B8-4E1E-82DA-929BDF5A36E6}" sibTransId="{B961452E-FCBD-4E26-83EE-8AB129C1E132}"/>
    <dgm:cxn modelId="{73F218E9-7D0D-47AD-8BE1-E072021D0433}" srcId="{1F46D78F-8636-4078-B315-18123601D133}" destId="{F144B5CE-66E1-49B2-87F5-0D1CF02181A4}" srcOrd="1" destOrd="0" parTransId="{F3C12FB6-AB98-42EC-976A-65AC38647F6D}" sibTransId="{79A9FB1D-56DD-49C9-A7E8-1ED7A2E8C8DA}"/>
    <dgm:cxn modelId="{FCC4C532-8EC4-4E72-B376-FA880FEE55FC}" type="presOf" srcId="{77901A20-ED47-4E94-8382-A0E44E8959C9}" destId="{A5743330-720D-477A-AB75-5879788DA3EB}" srcOrd="0" destOrd="0" presId="urn:microsoft.com/office/officeart/2008/layout/HalfCircleOrganizationChart"/>
    <dgm:cxn modelId="{11912F46-28E7-4B70-930D-8F304FB6AF37}" type="presOf" srcId="{1F46D78F-8636-4078-B315-18123601D133}" destId="{7EF22A02-B51A-463A-BE0A-31677D31846D}" srcOrd="0" destOrd="0" presId="urn:microsoft.com/office/officeart/2008/layout/HalfCircleOrganizationChart"/>
    <dgm:cxn modelId="{4F202CFF-6234-42D5-B4F7-929270239BFE}" type="presOf" srcId="{1F46D78F-8636-4078-B315-18123601D133}" destId="{2CC8D5C1-959A-4171-8C55-72E65AD32EA8}" srcOrd="1" destOrd="0" presId="urn:microsoft.com/office/officeart/2008/layout/HalfCircleOrganizationChart"/>
    <dgm:cxn modelId="{15FD1A63-0AFB-4271-9867-657B41BF254E}" type="presOf" srcId="{F144B5CE-66E1-49B2-87F5-0D1CF02181A4}" destId="{8076773F-C981-4583-B21B-F3096C7C6E70}" srcOrd="0" destOrd="0" presId="urn:microsoft.com/office/officeart/2008/layout/HalfCircleOrganizationChart"/>
    <dgm:cxn modelId="{BF4A1518-92D9-407C-9895-C62CDF60C134}" type="presParOf" srcId="{0A647E92-6EF3-489E-AB6B-6295CC0EEF1E}" destId="{190F58F3-EE9F-42B9-96F7-E0A8F0C3EDEB}" srcOrd="0" destOrd="0" presId="urn:microsoft.com/office/officeart/2008/layout/HalfCircleOrganizationChart"/>
    <dgm:cxn modelId="{AF173C68-58A9-435B-9144-5EA293F3AFBF}" type="presParOf" srcId="{190F58F3-EE9F-42B9-96F7-E0A8F0C3EDEB}" destId="{0DBEB25B-E129-4DB0-B961-48A5656DEF9C}" srcOrd="0" destOrd="0" presId="urn:microsoft.com/office/officeart/2008/layout/HalfCircleOrganizationChart"/>
    <dgm:cxn modelId="{D3834E6A-247C-4A75-A339-19870E9AEAB2}" type="presParOf" srcId="{0DBEB25B-E129-4DB0-B961-48A5656DEF9C}" destId="{51DD9C0F-B6CA-4883-A4BE-A65E40CBEED3}" srcOrd="0" destOrd="0" presId="urn:microsoft.com/office/officeart/2008/layout/HalfCircleOrganizationChart"/>
    <dgm:cxn modelId="{F96568BE-8235-487E-A4DE-9C37AB0657AC}" type="presParOf" srcId="{0DBEB25B-E129-4DB0-B961-48A5656DEF9C}" destId="{8F177855-EC18-4909-B9BC-8F8C6BE6081D}" srcOrd="1" destOrd="0" presId="urn:microsoft.com/office/officeart/2008/layout/HalfCircleOrganizationChart"/>
    <dgm:cxn modelId="{34A72160-FBB5-4ED1-8D61-F3470BC3E439}" type="presParOf" srcId="{0DBEB25B-E129-4DB0-B961-48A5656DEF9C}" destId="{1AA16F9C-4527-4608-B892-A29525CA239C}" srcOrd="2" destOrd="0" presId="urn:microsoft.com/office/officeart/2008/layout/HalfCircleOrganizationChart"/>
    <dgm:cxn modelId="{ABE2D7DB-40B2-44A1-A0AC-DFB12F5A9363}" type="presParOf" srcId="{0DBEB25B-E129-4DB0-B961-48A5656DEF9C}" destId="{64A8709A-B704-4960-BB84-586B93668BE8}" srcOrd="3" destOrd="0" presId="urn:microsoft.com/office/officeart/2008/layout/HalfCircleOrganizationChart"/>
    <dgm:cxn modelId="{A3932E99-94E6-4ECD-A15A-77B7A6D68803}" type="presParOf" srcId="{190F58F3-EE9F-42B9-96F7-E0A8F0C3EDEB}" destId="{0F103DCA-6A13-4643-9F74-D930B2601545}" srcOrd="1" destOrd="0" presId="urn:microsoft.com/office/officeart/2008/layout/HalfCircleOrganizationChart"/>
    <dgm:cxn modelId="{5C66DD17-BE06-4447-B536-F48B420ADE33}" type="presParOf" srcId="{0F103DCA-6A13-4643-9F74-D930B2601545}" destId="{4B613A42-E2CF-420D-B0F1-FEBCF5FB1111}" srcOrd="0" destOrd="0" presId="urn:microsoft.com/office/officeart/2008/layout/HalfCircleOrganizationChart"/>
    <dgm:cxn modelId="{7D7443FA-3267-4289-8A92-989FFE6B009C}" type="presParOf" srcId="{0F103DCA-6A13-4643-9F74-D930B2601545}" destId="{EC6E7D5B-D674-41A4-A3AC-42D9C666123A}" srcOrd="1" destOrd="0" presId="urn:microsoft.com/office/officeart/2008/layout/HalfCircleOrganizationChart"/>
    <dgm:cxn modelId="{6A2C7F68-76AB-4570-B63D-7C7CE558D8EC}" type="presParOf" srcId="{EC6E7D5B-D674-41A4-A3AC-42D9C666123A}" destId="{7EBF48BB-79C0-41E7-908D-87D30F562B44}" srcOrd="0" destOrd="0" presId="urn:microsoft.com/office/officeart/2008/layout/HalfCircleOrganizationChart"/>
    <dgm:cxn modelId="{AE334260-E78D-471D-B5EC-73E07D99539F}" type="presParOf" srcId="{7EBF48BB-79C0-41E7-908D-87D30F562B44}" destId="{7EF22A02-B51A-463A-BE0A-31677D31846D}" srcOrd="0" destOrd="0" presId="urn:microsoft.com/office/officeart/2008/layout/HalfCircleOrganizationChart"/>
    <dgm:cxn modelId="{3234FFEA-7D8B-42A2-B381-711416EB7460}" type="presParOf" srcId="{7EBF48BB-79C0-41E7-908D-87D30F562B44}" destId="{ED456112-84F6-4C49-89DD-307E5AECB03B}" srcOrd="1" destOrd="0" presId="urn:microsoft.com/office/officeart/2008/layout/HalfCircleOrganizationChart"/>
    <dgm:cxn modelId="{4A7282A5-BBCD-47EE-86A2-FE34F71EF021}" type="presParOf" srcId="{7EBF48BB-79C0-41E7-908D-87D30F562B44}" destId="{CA6617A6-3724-497F-BB07-E698AEC3ED86}" srcOrd="2" destOrd="0" presId="urn:microsoft.com/office/officeart/2008/layout/HalfCircleOrganizationChart"/>
    <dgm:cxn modelId="{8EBFA334-D0AF-446B-B2FD-42B250BF25F1}" type="presParOf" srcId="{7EBF48BB-79C0-41E7-908D-87D30F562B44}" destId="{2CC8D5C1-959A-4171-8C55-72E65AD32EA8}" srcOrd="3" destOrd="0" presId="urn:microsoft.com/office/officeart/2008/layout/HalfCircleOrganizationChart"/>
    <dgm:cxn modelId="{B9294284-232A-4BF3-8344-F16AF56935EF}" type="presParOf" srcId="{EC6E7D5B-D674-41A4-A3AC-42D9C666123A}" destId="{C2DEA2BF-33E2-42B3-B65E-A584E0207FCF}" srcOrd="1" destOrd="0" presId="urn:microsoft.com/office/officeart/2008/layout/HalfCircleOrganizationChart"/>
    <dgm:cxn modelId="{2AD004E5-1A7B-47B8-8793-6E27986F69CA}" type="presParOf" srcId="{C2DEA2BF-33E2-42B3-B65E-A584E0207FCF}" destId="{A5743330-720D-477A-AB75-5879788DA3EB}" srcOrd="0" destOrd="0" presId="urn:microsoft.com/office/officeart/2008/layout/HalfCircleOrganizationChart"/>
    <dgm:cxn modelId="{F3BA81D1-7A89-4C57-B7E1-9B35FE1D4563}" type="presParOf" srcId="{C2DEA2BF-33E2-42B3-B65E-A584E0207FCF}" destId="{CDB698F6-045F-4323-B65A-C3566F0DBB08}" srcOrd="1" destOrd="0" presId="urn:microsoft.com/office/officeart/2008/layout/HalfCircleOrganizationChart"/>
    <dgm:cxn modelId="{B2ABAAED-6C04-4BBB-8E0B-0FDDC4751380}" type="presParOf" srcId="{CDB698F6-045F-4323-B65A-C3566F0DBB08}" destId="{CC1DD10C-5827-4C1D-9402-BBB0F2A3FF76}" srcOrd="0" destOrd="0" presId="urn:microsoft.com/office/officeart/2008/layout/HalfCircleOrganizationChart"/>
    <dgm:cxn modelId="{2B35D306-8D0D-4988-89AC-0657D381C1C9}" type="presParOf" srcId="{CC1DD10C-5827-4C1D-9402-BBB0F2A3FF76}" destId="{6FA95918-E3FE-4DFD-AA2A-2ECA1833DF13}" srcOrd="0" destOrd="0" presId="urn:microsoft.com/office/officeart/2008/layout/HalfCircleOrganizationChart"/>
    <dgm:cxn modelId="{13CBBB50-6BA7-44E2-B8D8-3662DADAD847}" type="presParOf" srcId="{CC1DD10C-5827-4C1D-9402-BBB0F2A3FF76}" destId="{924D8920-4926-451E-A44A-740C8E1B298E}" srcOrd="1" destOrd="0" presId="urn:microsoft.com/office/officeart/2008/layout/HalfCircleOrganizationChart"/>
    <dgm:cxn modelId="{C5E75714-5F6D-41F0-9C4B-E797F4962E1F}" type="presParOf" srcId="{CC1DD10C-5827-4C1D-9402-BBB0F2A3FF76}" destId="{94250A19-CACB-42F5-82E8-332E1541E484}" srcOrd="2" destOrd="0" presId="urn:microsoft.com/office/officeart/2008/layout/HalfCircleOrganizationChart"/>
    <dgm:cxn modelId="{6D53961E-F91F-40AA-99DA-C0FBE4A44C5B}" type="presParOf" srcId="{CC1DD10C-5827-4C1D-9402-BBB0F2A3FF76}" destId="{3CD8B25E-CED5-4AE4-9D96-573BDB285266}" srcOrd="3" destOrd="0" presId="urn:microsoft.com/office/officeart/2008/layout/HalfCircleOrganizationChart"/>
    <dgm:cxn modelId="{0466FA06-118F-4245-AE30-20F4B24346EF}" type="presParOf" srcId="{CDB698F6-045F-4323-B65A-C3566F0DBB08}" destId="{E3B59221-67B5-4E39-8C50-C33C316AF514}" srcOrd="1" destOrd="0" presId="urn:microsoft.com/office/officeart/2008/layout/HalfCircleOrganizationChart"/>
    <dgm:cxn modelId="{39BE276B-2C4D-466A-8F54-3408BAD9C43F}" type="presParOf" srcId="{CDB698F6-045F-4323-B65A-C3566F0DBB08}" destId="{D9F3AD22-ECC0-4B61-8617-F0AEB93D2886}" srcOrd="2" destOrd="0" presId="urn:microsoft.com/office/officeart/2008/layout/HalfCircleOrganizationChart"/>
    <dgm:cxn modelId="{8ECEEA58-81DB-492B-A088-788078F0FDBC}" type="presParOf" srcId="{C2DEA2BF-33E2-42B3-B65E-A584E0207FCF}" destId="{94234D2B-F6F5-44E4-978F-529909713616}" srcOrd="2" destOrd="0" presId="urn:microsoft.com/office/officeart/2008/layout/HalfCircleOrganizationChart"/>
    <dgm:cxn modelId="{386271F6-5396-45CB-8E45-A34C60B6B7AA}" type="presParOf" srcId="{C2DEA2BF-33E2-42B3-B65E-A584E0207FCF}" destId="{A58D165F-A9DD-4B9B-9BC6-D2A3210C078B}" srcOrd="3" destOrd="0" presId="urn:microsoft.com/office/officeart/2008/layout/HalfCircleOrganizationChart"/>
    <dgm:cxn modelId="{E3EDC984-8DE1-473B-A1CE-F5EBFD0D5262}" type="presParOf" srcId="{A58D165F-A9DD-4B9B-9BC6-D2A3210C078B}" destId="{3AD2BD6B-063A-4550-9601-160ADDB15880}" srcOrd="0" destOrd="0" presId="urn:microsoft.com/office/officeart/2008/layout/HalfCircleOrganizationChart"/>
    <dgm:cxn modelId="{A51FDDB8-A112-4772-A8ED-28AFDF303348}" type="presParOf" srcId="{3AD2BD6B-063A-4550-9601-160ADDB15880}" destId="{8076773F-C981-4583-B21B-F3096C7C6E70}" srcOrd="0" destOrd="0" presId="urn:microsoft.com/office/officeart/2008/layout/HalfCircleOrganizationChart"/>
    <dgm:cxn modelId="{BB722E8A-AC88-4969-B0E1-58B25C9E1F2C}" type="presParOf" srcId="{3AD2BD6B-063A-4550-9601-160ADDB15880}" destId="{03570CB5-8472-4C35-9960-F5C074E3B6FE}" srcOrd="1" destOrd="0" presId="urn:microsoft.com/office/officeart/2008/layout/HalfCircleOrganizationChart"/>
    <dgm:cxn modelId="{3E846B3F-4BED-4B19-93B2-4C41FD7653B4}" type="presParOf" srcId="{3AD2BD6B-063A-4550-9601-160ADDB15880}" destId="{EE87AA41-A0B5-4123-837B-0CFACA8CDC84}" srcOrd="2" destOrd="0" presId="urn:microsoft.com/office/officeart/2008/layout/HalfCircleOrganizationChart"/>
    <dgm:cxn modelId="{4DDF59A9-ABC6-4A2F-9731-8E4DFDB4EB0A}" type="presParOf" srcId="{3AD2BD6B-063A-4550-9601-160ADDB15880}" destId="{8F6E152A-B076-4BB4-94B7-110BD38CE5B8}" srcOrd="3" destOrd="0" presId="urn:microsoft.com/office/officeart/2008/layout/HalfCircleOrganizationChart"/>
    <dgm:cxn modelId="{1370E947-7210-4BA5-8264-444A2A4804A7}" type="presParOf" srcId="{A58D165F-A9DD-4B9B-9BC6-D2A3210C078B}" destId="{5F493B05-DC3E-4A5A-94C3-C80E2ECC700E}" srcOrd="1" destOrd="0" presId="urn:microsoft.com/office/officeart/2008/layout/HalfCircleOrganizationChart"/>
    <dgm:cxn modelId="{9DA47632-59ED-405E-8148-71C57A001FCD}" type="presParOf" srcId="{A58D165F-A9DD-4B9B-9BC6-D2A3210C078B}" destId="{D2995FA6-7BDC-4106-BEF1-4C1E569BCFCF}" srcOrd="2" destOrd="0" presId="urn:microsoft.com/office/officeart/2008/layout/HalfCircleOrganizationChart"/>
    <dgm:cxn modelId="{857BB9E1-4A14-4ED1-8F03-0020BAC013D5}" type="presParOf" srcId="{C2DEA2BF-33E2-42B3-B65E-A584E0207FCF}" destId="{97734A9A-56A9-480F-85AF-BA087ED2B8E4}" srcOrd="4" destOrd="0" presId="urn:microsoft.com/office/officeart/2008/layout/HalfCircleOrganizationChart"/>
    <dgm:cxn modelId="{88A58BD6-0B4C-48D4-8231-5068A3F336D2}" type="presParOf" srcId="{C2DEA2BF-33E2-42B3-B65E-A584E0207FCF}" destId="{3950135C-683E-4DE3-B503-D7E5E6948F22}" srcOrd="5" destOrd="0" presId="urn:microsoft.com/office/officeart/2008/layout/HalfCircleOrganizationChart"/>
    <dgm:cxn modelId="{AAAF38E2-B8D8-4A69-BF7E-0C5140A6C55D}" type="presParOf" srcId="{3950135C-683E-4DE3-B503-D7E5E6948F22}" destId="{F4566AAE-35AF-4DFD-AF65-03B9C903BA52}" srcOrd="0" destOrd="0" presId="urn:microsoft.com/office/officeart/2008/layout/HalfCircleOrganizationChart"/>
    <dgm:cxn modelId="{297EA71F-9253-4012-9985-23C8F7DC5897}" type="presParOf" srcId="{F4566AAE-35AF-4DFD-AF65-03B9C903BA52}" destId="{D7D1A58B-F7EB-4C38-B05C-D377E7E72A3D}" srcOrd="0" destOrd="0" presId="urn:microsoft.com/office/officeart/2008/layout/HalfCircleOrganizationChart"/>
    <dgm:cxn modelId="{75D5C055-7AE5-4CAA-9D7E-9CEDDF631417}" type="presParOf" srcId="{F4566AAE-35AF-4DFD-AF65-03B9C903BA52}" destId="{06BF1377-74CB-4508-B066-3259A3533543}" srcOrd="1" destOrd="0" presId="urn:microsoft.com/office/officeart/2008/layout/HalfCircleOrganizationChart"/>
    <dgm:cxn modelId="{C6D3E226-C9C0-427A-95D7-8438E7EC10B4}" type="presParOf" srcId="{F4566AAE-35AF-4DFD-AF65-03B9C903BA52}" destId="{ABD578C1-A150-4F42-8AC4-1613CA94A64A}" srcOrd="2" destOrd="0" presId="urn:microsoft.com/office/officeart/2008/layout/HalfCircleOrganizationChart"/>
    <dgm:cxn modelId="{1361B5EA-777B-40F5-A1BB-B47599C7145A}" type="presParOf" srcId="{F4566AAE-35AF-4DFD-AF65-03B9C903BA52}" destId="{A446A1DB-7929-45C6-9D5C-3629F1855628}" srcOrd="3" destOrd="0" presId="urn:microsoft.com/office/officeart/2008/layout/HalfCircleOrganizationChart"/>
    <dgm:cxn modelId="{7EAADA8E-FB60-4B5B-BB8E-47666B6A215A}" type="presParOf" srcId="{3950135C-683E-4DE3-B503-D7E5E6948F22}" destId="{8E97F12D-8DFC-4D80-A3C9-18C775608830}" srcOrd="1" destOrd="0" presId="urn:microsoft.com/office/officeart/2008/layout/HalfCircleOrganizationChart"/>
    <dgm:cxn modelId="{3822D169-0BBC-4B5C-B7BB-FF124F40E4B9}" type="presParOf" srcId="{3950135C-683E-4DE3-B503-D7E5E6948F22}" destId="{B4591525-5DC8-4223-ABF2-A8C7FCC81E6D}" srcOrd="2" destOrd="0" presId="urn:microsoft.com/office/officeart/2008/layout/HalfCircleOrganizationChart"/>
    <dgm:cxn modelId="{B729C60A-BFC7-4FE7-B8D1-028EAA42AA65}" type="presParOf" srcId="{EC6E7D5B-D674-41A4-A3AC-42D9C666123A}" destId="{11C673D2-1B68-4231-ADF3-FC48221BEA06}" srcOrd="2" destOrd="0" presId="urn:microsoft.com/office/officeart/2008/layout/HalfCircleOrganizationChart"/>
    <dgm:cxn modelId="{B526F1EA-8CA9-4807-B5B1-ED904087B83D}" type="presParOf" srcId="{0F103DCA-6A13-4643-9F74-D930B2601545}" destId="{9785D16E-378F-4CAF-B179-972FEF12DCFD}" srcOrd="2" destOrd="0" presId="urn:microsoft.com/office/officeart/2008/layout/HalfCircleOrganizationChart"/>
    <dgm:cxn modelId="{F824CDA4-2E26-4913-869A-A9C112623689}" type="presParOf" srcId="{0F103DCA-6A13-4643-9F74-D930B2601545}" destId="{F95CCEF2-77CD-46E9-992D-64D853965C2A}" srcOrd="3" destOrd="0" presId="urn:microsoft.com/office/officeart/2008/layout/HalfCircleOrganizationChart"/>
    <dgm:cxn modelId="{7E49D239-38E9-491C-ACD2-B96DE6704402}" type="presParOf" srcId="{F95CCEF2-77CD-46E9-992D-64D853965C2A}" destId="{D3A23D43-4C0D-491C-A0E8-00C09E8427F2}" srcOrd="0" destOrd="0" presId="urn:microsoft.com/office/officeart/2008/layout/HalfCircleOrganizationChart"/>
    <dgm:cxn modelId="{5FA3520B-CFF4-434D-8771-E746137BCE89}" type="presParOf" srcId="{D3A23D43-4C0D-491C-A0E8-00C09E8427F2}" destId="{D2D47290-4DDC-4B6F-A3C6-6A11F627F495}" srcOrd="0" destOrd="0" presId="urn:microsoft.com/office/officeart/2008/layout/HalfCircleOrganizationChart"/>
    <dgm:cxn modelId="{DFD3CE11-FA2E-4E42-BCB3-8489111A5CB2}" type="presParOf" srcId="{D3A23D43-4C0D-491C-A0E8-00C09E8427F2}" destId="{93396403-1F10-4B65-A135-735AF83FF225}" srcOrd="1" destOrd="0" presId="urn:microsoft.com/office/officeart/2008/layout/HalfCircleOrganizationChart"/>
    <dgm:cxn modelId="{024826E7-A557-49C4-8462-21C712B6F744}" type="presParOf" srcId="{D3A23D43-4C0D-491C-A0E8-00C09E8427F2}" destId="{FA540806-D64D-4BD3-8371-A8A59A73D5EE}" srcOrd="2" destOrd="0" presId="urn:microsoft.com/office/officeart/2008/layout/HalfCircleOrganizationChart"/>
    <dgm:cxn modelId="{AED6BD16-A55D-4117-89AD-6C14F8DD3A1D}" type="presParOf" srcId="{D3A23D43-4C0D-491C-A0E8-00C09E8427F2}" destId="{361DD4F4-41A8-4A5C-B635-5E0E4613F1FB}" srcOrd="3" destOrd="0" presId="urn:microsoft.com/office/officeart/2008/layout/HalfCircleOrganizationChart"/>
    <dgm:cxn modelId="{6EFDCD14-CE89-46C1-B779-A8B70C30BFF5}" type="presParOf" srcId="{F95CCEF2-77CD-46E9-992D-64D853965C2A}" destId="{83A25F19-5EA9-4107-86F4-D18726E982DF}" srcOrd="1" destOrd="0" presId="urn:microsoft.com/office/officeart/2008/layout/HalfCircleOrganizationChart"/>
    <dgm:cxn modelId="{7EE69ACF-7CFD-4F84-821E-706322F8EB09}" type="presParOf" srcId="{83A25F19-5EA9-4107-86F4-D18726E982DF}" destId="{AACB6F0E-FC8C-4801-A29A-872E64B7E4F9}" srcOrd="0" destOrd="0" presId="urn:microsoft.com/office/officeart/2008/layout/HalfCircleOrganizationChart"/>
    <dgm:cxn modelId="{B8766DBE-3188-4FAA-8BB9-34CD7458864D}" type="presParOf" srcId="{83A25F19-5EA9-4107-86F4-D18726E982DF}" destId="{3E91B709-AF63-4A91-BCAC-8CA675509FCF}" srcOrd="1" destOrd="0" presId="urn:microsoft.com/office/officeart/2008/layout/HalfCircleOrganizationChart"/>
    <dgm:cxn modelId="{8EEE6507-503E-4266-8539-07CB8A5E5F96}" type="presParOf" srcId="{3E91B709-AF63-4A91-BCAC-8CA675509FCF}" destId="{5BCAA024-B445-40C1-83A9-C44FE1E7DF91}" srcOrd="0" destOrd="0" presId="urn:microsoft.com/office/officeart/2008/layout/HalfCircleOrganizationChart"/>
    <dgm:cxn modelId="{CB2E9EF7-2C73-4BE5-A2F2-2848C1EA054C}" type="presParOf" srcId="{5BCAA024-B445-40C1-83A9-C44FE1E7DF91}" destId="{146348CE-2D80-4AF4-BA31-ED322978A098}" srcOrd="0" destOrd="0" presId="urn:microsoft.com/office/officeart/2008/layout/HalfCircleOrganizationChart"/>
    <dgm:cxn modelId="{5BFD13A0-FDA6-4C87-AAF2-DC74DE12396A}" type="presParOf" srcId="{5BCAA024-B445-40C1-83A9-C44FE1E7DF91}" destId="{1C719678-C9B5-4F33-80D0-17EA02F4FFF5}" srcOrd="1" destOrd="0" presId="urn:microsoft.com/office/officeart/2008/layout/HalfCircleOrganizationChart"/>
    <dgm:cxn modelId="{FEF23B8A-9D20-48B4-B69D-A07F12A30AA5}" type="presParOf" srcId="{5BCAA024-B445-40C1-83A9-C44FE1E7DF91}" destId="{0195149E-94E3-4257-8294-FE346E2923C0}" srcOrd="2" destOrd="0" presId="urn:microsoft.com/office/officeart/2008/layout/HalfCircleOrganizationChart"/>
    <dgm:cxn modelId="{32333286-F1D0-4F82-900C-E29244DDFF01}" type="presParOf" srcId="{5BCAA024-B445-40C1-83A9-C44FE1E7DF91}" destId="{F48E9B4D-8D34-4057-B2FA-F8C1525178EA}" srcOrd="3" destOrd="0" presId="urn:microsoft.com/office/officeart/2008/layout/HalfCircleOrganizationChart"/>
    <dgm:cxn modelId="{3C588F9D-534E-4694-A0D9-019A66CBEB1F}" type="presParOf" srcId="{3E91B709-AF63-4A91-BCAC-8CA675509FCF}" destId="{BD8B958A-B269-44B1-B02A-AFD31F6E62F8}" srcOrd="1" destOrd="0" presId="urn:microsoft.com/office/officeart/2008/layout/HalfCircleOrganizationChart"/>
    <dgm:cxn modelId="{710B0CDD-57C5-4F2A-8DBD-41BD2CD9F0C1}" type="presParOf" srcId="{3E91B709-AF63-4A91-BCAC-8CA675509FCF}" destId="{0675D8B3-D6FB-4F68-AB0D-0AE5234B84FE}" srcOrd="2" destOrd="0" presId="urn:microsoft.com/office/officeart/2008/layout/HalfCircleOrganizationChart"/>
    <dgm:cxn modelId="{DA496687-DB0D-4502-A5AC-FD63D8378A9E}" type="presParOf" srcId="{83A25F19-5EA9-4107-86F4-D18726E982DF}" destId="{19E4238C-E7F1-45EB-AF69-C4D8DF56D091}" srcOrd="2" destOrd="0" presId="urn:microsoft.com/office/officeart/2008/layout/HalfCircleOrganizationChart"/>
    <dgm:cxn modelId="{822AF507-48A2-4DF5-8351-4198E636DD65}" type="presParOf" srcId="{83A25F19-5EA9-4107-86F4-D18726E982DF}" destId="{D464E82B-05BF-4C78-823B-9BD988594350}" srcOrd="3" destOrd="0" presId="urn:microsoft.com/office/officeart/2008/layout/HalfCircleOrganizationChart"/>
    <dgm:cxn modelId="{CDD24314-E9DF-4065-961A-FBB90E1C733C}" type="presParOf" srcId="{D464E82B-05BF-4C78-823B-9BD988594350}" destId="{D841D0A8-2EF5-42EC-8DDE-32385FA9ED78}" srcOrd="0" destOrd="0" presId="urn:microsoft.com/office/officeart/2008/layout/HalfCircleOrganizationChart"/>
    <dgm:cxn modelId="{4D7A32FF-C182-4CDF-9541-07A4F56720D0}" type="presParOf" srcId="{D841D0A8-2EF5-42EC-8DDE-32385FA9ED78}" destId="{7DA46670-869E-46E7-9F86-D3B5C20F17A8}" srcOrd="0" destOrd="0" presId="urn:microsoft.com/office/officeart/2008/layout/HalfCircleOrganizationChart"/>
    <dgm:cxn modelId="{92895132-3688-42C8-956E-5A86AB76DEF8}" type="presParOf" srcId="{D841D0A8-2EF5-42EC-8DDE-32385FA9ED78}" destId="{CA6F742F-BB24-4563-8CB8-020451F1ACCB}" srcOrd="1" destOrd="0" presId="urn:microsoft.com/office/officeart/2008/layout/HalfCircleOrganizationChart"/>
    <dgm:cxn modelId="{0B124A36-2A83-425B-A2AC-AD6091AAED60}" type="presParOf" srcId="{D841D0A8-2EF5-42EC-8DDE-32385FA9ED78}" destId="{985566BE-74AC-42A3-81A6-2AEBC130EB3A}" srcOrd="2" destOrd="0" presId="urn:microsoft.com/office/officeart/2008/layout/HalfCircleOrganizationChart"/>
    <dgm:cxn modelId="{4628DC0F-126C-43A9-A0E6-BDB662FCBEF3}" type="presParOf" srcId="{D841D0A8-2EF5-42EC-8DDE-32385FA9ED78}" destId="{913A90FD-B17F-4B1C-9C01-3E74F852B63A}" srcOrd="3" destOrd="0" presId="urn:microsoft.com/office/officeart/2008/layout/HalfCircleOrganizationChart"/>
    <dgm:cxn modelId="{EED9857D-BC8A-4F35-9AAE-2F690BC0358C}" type="presParOf" srcId="{D464E82B-05BF-4C78-823B-9BD988594350}" destId="{56CA04A7-C488-4207-8B58-F03D82AB0037}" srcOrd="1" destOrd="0" presId="urn:microsoft.com/office/officeart/2008/layout/HalfCircleOrganizationChart"/>
    <dgm:cxn modelId="{1877C6DE-7CEF-472B-ADB3-0D6510D7D0A1}" type="presParOf" srcId="{D464E82B-05BF-4C78-823B-9BD988594350}" destId="{4B238150-CEC8-43B3-BE9F-A9D3A0FCF976}" srcOrd="2" destOrd="0" presId="urn:microsoft.com/office/officeart/2008/layout/HalfCircleOrganizationChart"/>
    <dgm:cxn modelId="{6A449EDB-54BE-4242-82A4-77462E9DDDFD}" type="presParOf" srcId="{83A25F19-5EA9-4107-86F4-D18726E982DF}" destId="{488C1DEF-241C-4FF1-AC88-2999E83A4B4F}" srcOrd="4" destOrd="0" presId="urn:microsoft.com/office/officeart/2008/layout/HalfCircleOrganizationChart"/>
    <dgm:cxn modelId="{E9E1A96E-C9E4-426E-AD70-9FF4BD57FD37}" type="presParOf" srcId="{83A25F19-5EA9-4107-86F4-D18726E982DF}" destId="{5827B294-1C3F-4BB7-A2DA-087AD86155AD}" srcOrd="5" destOrd="0" presId="urn:microsoft.com/office/officeart/2008/layout/HalfCircleOrganizationChart"/>
    <dgm:cxn modelId="{547E6752-DD02-4698-AC63-5667ADAEB1F9}" type="presParOf" srcId="{5827B294-1C3F-4BB7-A2DA-087AD86155AD}" destId="{4D532A63-BD87-486E-8626-B81DF2F8AC57}" srcOrd="0" destOrd="0" presId="urn:microsoft.com/office/officeart/2008/layout/HalfCircleOrganizationChart"/>
    <dgm:cxn modelId="{F2FBA5F0-0C79-4ECC-A538-90984B2F075E}" type="presParOf" srcId="{4D532A63-BD87-486E-8626-B81DF2F8AC57}" destId="{778CE196-C30B-421B-BAEA-3ED68DFAF592}" srcOrd="0" destOrd="0" presId="urn:microsoft.com/office/officeart/2008/layout/HalfCircleOrganizationChart"/>
    <dgm:cxn modelId="{C2D0CEF0-C5F4-4961-8432-9E278866D2CE}" type="presParOf" srcId="{4D532A63-BD87-486E-8626-B81DF2F8AC57}" destId="{302247D4-8413-4B1A-8A2D-559E0BB9BF87}" srcOrd="1" destOrd="0" presId="urn:microsoft.com/office/officeart/2008/layout/HalfCircleOrganizationChart"/>
    <dgm:cxn modelId="{3B9EB14A-226C-420B-9918-CC8C6A4F6E4C}" type="presParOf" srcId="{4D532A63-BD87-486E-8626-B81DF2F8AC57}" destId="{7225D246-10EC-4999-8DA2-BF54EF7A85B8}" srcOrd="2" destOrd="0" presId="urn:microsoft.com/office/officeart/2008/layout/HalfCircleOrganizationChart"/>
    <dgm:cxn modelId="{008F0386-9811-4B1C-8F15-638532A13A64}" type="presParOf" srcId="{4D532A63-BD87-486E-8626-B81DF2F8AC57}" destId="{28C84C9F-6E22-4ACC-A97E-6E9E7C3F4865}" srcOrd="3" destOrd="0" presId="urn:microsoft.com/office/officeart/2008/layout/HalfCircleOrganizationChart"/>
    <dgm:cxn modelId="{1335C924-C4D7-457F-8E5F-5096F5B58824}" type="presParOf" srcId="{5827B294-1C3F-4BB7-A2DA-087AD86155AD}" destId="{CB88192F-732A-4752-B7AF-D51B03CEE54A}" srcOrd="1" destOrd="0" presId="urn:microsoft.com/office/officeart/2008/layout/HalfCircleOrganizationChart"/>
    <dgm:cxn modelId="{80D39BEE-FC16-4CFC-B77F-8FB4549BA759}" type="presParOf" srcId="{5827B294-1C3F-4BB7-A2DA-087AD86155AD}" destId="{7B7BB0C1-8FF5-4D51-B707-D348ACEB0340}" srcOrd="2" destOrd="0" presId="urn:microsoft.com/office/officeart/2008/layout/HalfCircleOrganizationChart"/>
    <dgm:cxn modelId="{CAE0F26C-1E9C-4DFD-9320-C1CC629BF037}" type="presParOf" srcId="{F95CCEF2-77CD-46E9-992D-64D853965C2A}" destId="{5681812E-2B04-47DD-B858-0E19B4994695}" srcOrd="2" destOrd="0" presId="urn:microsoft.com/office/officeart/2008/layout/HalfCircleOrganizationChart"/>
    <dgm:cxn modelId="{AB5B3DB0-6A02-4109-A921-0702748466DB}" type="presParOf" srcId="{0F103DCA-6A13-4643-9F74-D930B2601545}" destId="{08706ABF-BC75-4637-912D-7E34E3AA5A92}" srcOrd="4" destOrd="0" presId="urn:microsoft.com/office/officeart/2008/layout/HalfCircleOrganizationChart"/>
    <dgm:cxn modelId="{9B404C54-2C8D-450D-A72D-2B0894DF1352}" type="presParOf" srcId="{0F103DCA-6A13-4643-9F74-D930B2601545}" destId="{2643984E-328E-4591-A488-27E51D26816B}" srcOrd="5" destOrd="0" presId="urn:microsoft.com/office/officeart/2008/layout/HalfCircleOrganizationChart"/>
    <dgm:cxn modelId="{71863705-E66B-4023-8437-F5E712FA6E56}" type="presParOf" srcId="{2643984E-328E-4591-A488-27E51D26816B}" destId="{F59769E5-B19C-4CF4-AE11-67F34BD6DC08}" srcOrd="0" destOrd="0" presId="urn:microsoft.com/office/officeart/2008/layout/HalfCircleOrganizationChart"/>
    <dgm:cxn modelId="{0D72CFF3-1F6B-4A4E-8772-E2C217EA8D2D}" type="presParOf" srcId="{F59769E5-B19C-4CF4-AE11-67F34BD6DC08}" destId="{28FE861E-47F3-42B8-9C91-CCD8C81F1C2C}" srcOrd="0" destOrd="0" presId="urn:microsoft.com/office/officeart/2008/layout/HalfCircleOrganizationChart"/>
    <dgm:cxn modelId="{6661355B-8E5F-4E5C-9EE7-29FF28F8E732}" type="presParOf" srcId="{F59769E5-B19C-4CF4-AE11-67F34BD6DC08}" destId="{C196FD3B-E515-441D-8AD6-618F27F92988}" srcOrd="1" destOrd="0" presId="urn:microsoft.com/office/officeart/2008/layout/HalfCircleOrganizationChart"/>
    <dgm:cxn modelId="{4FB160CB-E46D-4983-965F-89D8029A9EEE}" type="presParOf" srcId="{F59769E5-B19C-4CF4-AE11-67F34BD6DC08}" destId="{5442917E-1F2E-47BE-A0E7-B0DCA00BB82F}" srcOrd="2" destOrd="0" presId="urn:microsoft.com/office/officeart/2008/layout/HalfCircleOrganizationChart"/>
    <dgm:cxn modelId="{AFC2033A-774D-434A-85AA-52541FA6334C}" type="presParOf" srcId="{F59769E5-B19C-4CF4-AE11-67F34BD6DC08}" destId="{BEBDF428-6805-48EC-8600-BB8FFDE1F326}" srcOrd="3" destOrd="0" presId="urn:microsoft.com/office/officeart/2008/layout/HalfCircleOrganizationChart"/>
    <dgm:cxn modelId="{753526CB-3EB9-4396-A44C-3C6C9576CB86}" type="presParOf" srcId="{2643984E-328E-4591-A488-27E51D26816B}" destId="{5CAC5284-DA16-4072-8F41-BE54C70BA138}" srcOrd="1" destOrd="0" presId="urn:microsoft.com/office/officeart/2008/layout/HalfCircleOrganizationChart"/>
    <dgm:cxn modelId="{629750B6-AB04-4975-9D6C-563210771043}" type="presParOf" srcId="{5CAC5284-DA16-4072-8F41-BE54C70BA138}" destId="{0E3CEF3E-B33F-4178-B0A4-AB7CA757E351}" srcOrd="0" destOrd="0" presId="urn:microsoft.com/office/officeart/2008/layout/HalfCircleOrganizationChart"/>
    <dgm:cxn modelId="{E126FD47-818B-42AA-87A4-3FBE69BE64FE}" type="presParOf" srcId="{5CAC5284-DA16-4072-8F41-BE54C70BA138}" destId="{400C8373-B1F4-4A87-99D5-497687D3ACBD}" srcOrd="1" destOrd="0" presId="urn:microsoft.com/office/officeart/2008/layout/HalfCircleOrganizationChart"/>
    <dgm:cxn modelId="{8CDE819E-BBFC-4C32-BB2A-1B5F33D0A83A}" type="presParOf" srcId="{400C8373-B1F4-4A87-99D5-497687D3ACBD}" destId="{77B233B9-1C24-4D9B-9D4C-F48D8080E2D7}" srcOrd="0" destOrd="0" presId="urn:microsoft.com/office/officeart/2008/layout/HalfCircleOrganizationChart"/>
    <dgm:cxn modelId="{9BC36492-ECD7-4F94-8B20-EFDB3E88D2B3}" type="presParOf" srcId="{77B233B9-1C24-4D9B-9D4C-F48D8080E2D7}" destId="{1EDD29F8-DB48-4E23-B07E-05E4D3C53B8C}" srcOrd="0" destOrd="0" presId="urn:microsoft.com/office/officeart/2008/layout/HalfCircleOrganizationChart"/>
    <dgm:cxn modelId="{71B8B5AF-8FB9-48FB-9179-3282DAAF456E}" type="presParOf" srcId="{77B233B9-1C24-4D9B-9D4C-F48D8080E2D7}" destId="{116C72E5-AB5F-498C-B8A2-42D70AB7AA92}" srcOrd="1" destOrd="0" presId="urn:microsoft.com/office/officeart/2008/layout/HalfCircleOrganizationChart"/>
    <dgm:cxn modelId="{120FF93F-700D-485B-B1C0-9555611AEDD2}" type="presParOf" srcId="{77B233B9-1C24-4D9B-9D4C-F48D8080E2D7}" destId="{2D61DB0C-652C-4A50-B945-F52D0E5733E6}" srcOrd="2" destOrd="0" presId="urn:microsoft.com/office/officeart/2008/layout/HalfCircleOrganizationChart"/>
    <dgm:cxn modelId="{7DF1DA82-8D13-4D93-8DE9-21556C578E1F}" type="presParOf" srcId="{77B233B9-1C24-4D9B-9D4C-F48D8080E2D7}" destId="{829047CD-FD1E-4445-B547-9DC7C65A8802}" srcOrd="3" destOrd="0" presId="urn:microsoft.com/office/officeart/2008/layout/HalfCircleOrganizationChart"/>
    <dgm:cxn modelId="{50CD4CCB-5E93-411E-B773-3EFB5338689C}" type="presParOf" srcId="{400C8373-B1F4-4A87-99D5-497687D3ACBD}" destId="{36A7C56C-A0D4-4058-85FF-97CF306FBEF6}" srcOrd="1" destOrd="0" presId="urn:microsoft.com/office/officeart/2008/layout/HalfCircleOrganizationChart"/>
    <dgm:cxn modelId="{C6AD530B-04DB-4F5F-AB88-299CC0AE0D51}" type="presParOf" srcId="{400C8373-B1F4-4A87-99D5-497687D3ACBD}" destId="{104027D0-7AA0-4F42-987B-5EB3CAD66004}" srcOrd="2" destOrd="0" presId="urn:microsoft.com/office/officeart/2008/layout/HalfCircleOrganizationChart"/>
    <dgm:cxn modelId="{1EC48456-ABD9-4DC8-B5F9-9B28E72546A8}" type="presParOf" srcId="{5CAC5284-DA16-4072-8F41-BE54C70BA138}" destId="{C33B9EDB-A2F8-44E3-B692-AA0C4AFDDA75}" srcOrd="2" destOrd="0" presId="urn:microsoft.com/office/officeart/2008/layout/HalfCircleOrganizationChart"/>
    <dgm:cxn modelId="{A4ECBD0A-2793-476E-A41F-FD9345732190}" type="presParOf" srcId="{5CAC5284-DA16-4072-8F41-BE54C70BA138}" destId="{A9105959-1074-4D57-AD5C-7B6A111C5BF9}" srcOrd="3" destOrd="0" presId="urn:microsoft.com/office/officeart/2008/layout/HalfCircleOrganizationChart"/>
    <dgm:cxn modelId="{ACE447AB-E799-48A3-9DC2-977B683FE027}" type="presParOf" srcId="{A9105959-1074-4D57-AD5C-7B6A111C5BF9}" destId="{9F0F676F-972C-4234-B0B4-A588BF0B456B}" srcOrd="0" destOrd="0" presId="urn:microsoft.com/office/officeart/2008/layout/HalfCircleOrganizationChart"/>
    <dgm:cxn modelId="{698F3A90-A7E1-4C79-9182-B82FA945FE76}" type="presParOf" srcId="{9F0F676F-972C-4234-B0B4-A588BF0B456B}" destId="{F57C73B9-EC52-4A6A-89C3-7E73BB8CC085}" srcOrd="0" destOrd="0" presId="urn:microsoft.com/office/officeart/2008/layout/HalfCircleOrganizationChart"/>
    <dgm:cxn modelId="{112C8F8B-92B3-4DC7-9F4E-F7D54897FCC0}" type="presParOf" srcId="{9F0F676F-972C-4234-B0B4-A588BF0B456B}" destId="{8E8F01BD-715A-4A87-81C2-8966602C33DC}" srcOrd="1" destOrd="0" presId="urn:microsoft.com/office/officeart/2008/layout/HalfCircleOrganizationChart"/>
    <dgm:cxn modelId="{D12985DE-71DF-42B7-97C2-C009D47A1A11}" type="presParOf" srcId="{9F0F676F-972C-4234-B0B4-A588BF0B456B}" destId="{BD57AEC2-8826-486E-9BF3-5192F11DA62F}" srcOrd="2" destOrd="0" presId="urn:microsoft.com/office/officeart/2008/layout/HalfCircleOrganizationChart"/>
    <dgm:cxn modelId="{DB881DEB-8DE4-42F5-AE17-A7B7EF4FFEA9}" type="presParOf" srcId="{9F0F676F-972C-4234-B0B4-A588BF0B456B}" destId="{41D65C1C-3039-4680-B76C-EB049267A12F}" srcOrd="3" destOrd="0" presId="urn:microsoft.com/office/officeart/2008/layout/HalfCircleOrganizationChart"/>
    <dgm:cxn modelId="{35A7E80F-26D4-4D2D-98B0-715763B3EA0C}" type="presParOf" srcId="{A9105959-1074-4D57-AD5C-7B6A111C5BF9}" destId="{0CD36410-D242-470E-AAE5-3295398AAA79}" srcOrd="1" destOrd="0" presId="urn:microsoft.com/office/officeart/2008/layout/HalfCircleOrganizationChart"/>
    <dgm:cxn modelId="{CC96DD4E-3AA3-4BD6-9F66-8C05F97ECC46}" type="presParOf" srcId="{A9105959-1074-4D57-AD5C-7B6A111C5BF9}" destId="{A61456E4-3E50-400F-A330-90B164C1515D}" srcOrd="2" destOrd="0" presId="urn:microsoft.com/office/officeart/2008/layout/HalfCircleOrganizationChart"/>
    <dgm:cxn modelId="{DC9D83F9-5330-49E3-A8D0-C0BAAF47FCF5}" type="presParOf" srcId="{5CAC5284-DA16-4072-8F41-BE54C70BA138}" destId="{E1BCDEB7-0DE9-4030-8951-58E569651298}" srcOrd="4" destOrd="0" presId="urn:microsoft.com/office/officeart/2008/layout/HalfCircleOrganizationChart"/>
    <dgm:cxn modelId="{A5ECFF95-3FAA-4CBE-8412-5EFB5E62CD90}" type="presParOf" srcId="{5CAC5284-DA16-4072-8F41-BE54C70BA138}" destId="{D9DFE7C4-1846-42DF-A9A4-02B6A2F88C65}" srcOrd="5" destOrd="0" presId="urn:microsoft.com/office/officeart/2008/layout/HalfCircleOrganizationChart"/>
    <dgm:cxn modelId="{F2E8DB06-2D68-4B86-88B9-C3EF897BC583}" type="presParOf" srcId="{D9DFE7C4-1846-42DF-A9A4-02B6A2F88C65}" destId="{61EA1957-C56C-402E-B0F0-AF5BF8585D5E}" srcOrd="0" destOrd="0" presId="urn:microsoft.com/office/officeart/2008/layout/HalfCircleOrganizationChart"/>
    <dgm:cxn modelId="{EF990783-E2CF-4522-8909-237398683996}" type="presParOf" srcId="{61EA1957-C56C-402E-B0F0-AF5BF8585D5E}" destId="{35DF0B03-3ED7-4B91-9AEF-0163A7BB5818}" srcOrd="0" destOrd="0" presId="urn:microsoft.com/office/officeart/2008/layout/HalfCircleOrganizationChart"/>
    <dgm:cxn modelId="{EC83C734-5847-44F0-AA9D-C58EA0369159}" type="presParOf" srcId="{61EA1957-C56C-402E-B0F0-AF5BF8585D5E}" destId="{F487A47E-2F3C-4511-B2E2-4BB58A84F57C}" srcOrd="1" destOrd="0" presId="urn:microsoft.com/office/officeart/2008/layout/HalfCircleOrganizationChart"/>
    <dgm:cxn modelId="{63AF31FD-A5F6-47D1-B320-24C4FF693DFE}" type="presParOf" srcId="{61EA1957-C56C-402E-B0F0-AF5BF8585D5E}" destId="{EAA388F3-6FD7-4AEE-B58E-06A57A0F3A84}" srcOrd="2" destOrd="0" presId="urn:microsoft.com/office/officeart/2008/layout/HalfCircleOrganizationChart"/>
    <dgm:cxn modelId="{96849CA1-A05B-4058-BA8F-0D6BA514C1B2}" type="presParOf" srcId="{61EA1957-C56C-402E-B0F0-AF5BF8585D5E}" destId="{844742D6-EF2A-4F23-A030-7F6975E9508E}" srcOrd="3" destOrd="0" presId="urn:microsoft.com/office/officeart/2008/layout/HalfCircleOrganizationChart"/>
    <dgm:cxn modelId="{E5B6C3F5-2055-46BE-A20E-B23BCB915338}" type="presParOf" srcId="{D9DFE7C4-1846-42DF-A9A4-02B6A2F88C65}" destId="{21B4381A-EE01-4FD2-8B8F-5AD2BE9F3F00}" srcOrd="1" destOrd="0" presId="urn:microsoft.com/office/officeart/2008/layout/HalfCircleOrganizationChart"/>
    <dgm:cxn modelId="{ED8C40C7-7BA2-4C90-9266-5E2757DBC5F4}" type="presParOf" srcId="{D9DFE7C4-1846-42DF-A9A4-02B6A2F88C65}" destId="{0ED65A23-D223-411F-9459-8A9DD26AE658}" srcOrd="2" destOrd="0" presId="urn:microsoft.com/office/officeart/2008/layout/HalfCircleOrganizationChart"/>
    <dgm:cxn modelId="{2C96F197-BEE6-4484-8955-0CE1DAC89E93}" type="presParOf" srcId="{2643984E-328E-4591-A488-27E51D26816B}" destId="{4681D982-8065-4A3E-BB86-7B82408D2E2E}" srcOrd="2" destOrd="0" presId="urn:microsoft.com/office/officeart/2008/layout/HalfCircleOrganizationChart"/>
    <dgm:cxn modelId="{9FD62092-2D85-4901-B37A-629F8DD6E1E3}" type="presParOf" srcId="{190F58F3-EE9F-42B9-96F7-E0A8F0C3EDEB}" destId="{745F42ED-6C55-4A44-AC06-4740DAAE6FD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8B70B-E503-4078-AD6E-500D2A62CCE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8B7507-EF88-46F0-8CC5-EEE9CE18FEB1}">
      <dgm:prSet phldrT="[Text]"/>
      <dgm:spPr/>
      <dgm:t>
        <a:bodyPr/>
        <a:lstStyle/>
        <a:p>
          <a:r>
            <a:rPr lang="en-US" dirty="0" smtClean="0"/>
            <a:t>Output of the model</a:t>
          </a:r>
          <a:endParaRPr lang="en-US" dirty="0"/>
        </a:p>
      </dgm:t>
    </dgm:pt>
    <dgm:pt modelId="{111FC25B-201F-4ECF-B708-3D4585FC7E5F}" type="sibTrans" cxnId="{A77A38ED-3EA0-4CB6-BA4E-20815619A193}">
      <dgm:prSet/>
      <dgm:spPr/>
      <dgm:t>
        <a:bodyPr/>
        <a:lstStyle/>
        <a:p>
          <a:endParaRPr lang="en-US"/>
        </a:p>
      </dgm:t>
    </dgm:pt>
    <dgm:pt modelId="{EC9C8080-0A19-4EBA-AEFB-9C1FCBA6B901}" type="parTrans" cxnId="{A77A38ED-3EA0-4CB6-BA4E-20815619A193}">
      <dgm:prSet/>
      <dgm:spPr/>
      <dgm:t>
        <a:bodyPr/>
        <a:lstStyle/>
        <a:p>
          <a:endParaRPr lang="en-US"/>
        </a:p>
      </dgm:t>
    </dgm:pt>
    <dgm:pt modelId="{54D90259-72A0-42FC-AA08-FF5C0E0A5B5C}">
      <dgm:prSet phldrT="[Text]"/>
      <dgm:spPr/>
      <dgm:t>
        <a:bodyPr/>
        <a:lstStyle/>
        <a:p>
          <a:r>
            <a:rPr lang="en-US" dirty="0" smtClean="0"/>
            <a:t>Scores</a:t>
          </a:r>
          <a:endParaRPr lang="en-US" dirty="0"/>
        </a:p>
      </dgm:t>
    </dgm:pt>
    <dgm:pt modelId="{3E20C287-08A7-4FD1-A0E3-2984D4DBD921}" type="sibTrans" cxnId="{0C8C34AA-FCE3-41F8-BBDE-7E0B23042C44}">
      <dgm:prSet/>
      <dgm:spPr/>
      <dgm:t>
        <a:bodyPr/>
        <a:lstStyle/>
        <a:p>
          <a:endParaRPr lang="en-US"/>
        </a:p>
      </dgm:t>
    </dgm:pt>
    <dgm:pt modelId="{FA4B9358-90B3-4D98-92FD-E78C6E694728}" type="parTrans" cxnId="{0C8C34AA-FCE3-41F8-BBDE-7E0B23042C44}">
      <dgm:prSet/>
      <dgm:spPr/>
      <dgm:t>
        <a:bodyPr/>
        <a:lstStyle/>
        <a:p>
          <a:endParaRPr lang="en-US"/>
        </a:p>
      </dgm:t>
    </dgm:pt>
    <dgm:pt modelId="{C309604F-F627-4935-944F-7377037C5BF0}">
      <dgm:prSet phldrT="[Text]"/>
      <dgm:spPr/>
      <dgm:t>
        <a:bodyPr/>
        <a:lstStyle/>
        <a:p>
          <a:r>
            <a:rPr lang="en-US" dirty="0" smtClean="0"/>
            <a:t>Labels</a:t>
          </a:r>
          <a:endParaRPr lang="en-US" dirty="0"/>
        </a:p>
      </dgm:t>
    </dgm:pt>
    <dgm:pt modelId="{B506FA85-BB52-46F3-A5DB-98556A48EA65}" type="sibTrans" cxnId="{9EB15B03-F33C-4277-9AAD-690AFF31A3D1}">
      <dgm:prSet/>
      <dgm:spPr/>
      <dgm:t>
        <a:bodyPr/>
        <a:lstStyle/>
        <a:p>
          <a:endParaRPr lang="en-US"/>
        </a:p>
      </dgm:t>
    </dgm:pt>
    <dgm:pt modelId="{B9907219-B6D4-41E5-ABF3-8BCE4C34BFE6}" type="parTrans" cxnId="{9EB15B03-F33C-4277-9AAD-690AFF31A3D1}">
      <dgm:prSet/>
      <dgm:spPr/>
      <dgm:t>
        <a:bodyPr/>
        <a:lstStyle/>
        <a:p>
          <a:endParaRPr lang="en-US"/>
        </a:p>
      </dgm:t>
    </dgm:pt>
    <dgm:pt modelId="{0A647E92-6EF3-489E-AB6B-6295CC0EEF1E}" type="pres">
      <dgm:prSet presAssocID="{B2C8B70B-E503-4078-AD6E-500D2A62CCE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3FB57EF-54A5-42DB-90F9-2DE1665BD2DD}" type="pres">
      <dgm:prSet presAssocID="{B78B7507-EF88-46F0-8CC5-EEE9CE18FEB1}" presName="hierRoot1" presStyleCnt="0">
        <dgm:presLayoutVars>
          <dgm:hierBranch val="init"/>
        </dgm:presLayoutVars>
      </dgm:prSet>
      <dgm:spPr/>
    </dgm:pt>
    <dgm:pt modelId="{EBC671F1-9E0D-4772-89B6-37CD08BC357B}" type="pres">
      <dgm:prSet presAssocID="{B78B7507-EF88-46F0-8CC5-EEE9CE18FEB1}" presName="rootComposite1" presStyleCnt="0"/>
      <dgm:spPr/>
    </dgm:pt>
    <dgm:pt modelId="{16FB8360-1B5A-48A6-A9CF-F77E250BDBC0}" type="pres">
      <dgm:prSet presAssocID="{B78B7507-EF88-46F0-8CC5-EEE9CE18FEB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952D91-2669-4A1A-97DD-90445C6F4B22}" type="pres">
      <dgm:prSet presAssocID="{B78B7507-EF88-46F0-8CC5-EEE9CE18FEB1}" presName="topArc1" presStyleLbl="parChTrans1D1" presStyleIdx="0" presStyleCnt="6"/>
      <dgm:spPr/>
    </dgm:pt>
    <dgm:pt modelId="{C5D13134-BC1E-4B26-99AA-13365D210931}" type="pres">
      <dgm:prSet presAssocID="{B78B7507-EF88-46F0-8CC5-EEE9CE18FEB1}" presName="bottomArc1" presStyleLbl="parChTrans1D1" presStyleIdx="1" presStyleCnt="6"/>
      <dgm:spPr/>
    </dgm:pt>
    <dgm:pt modelId="{4C52A8D6-AAC2-48B2-9551-30857F4BA6DB}" type="pres">
      <dgm:prSet presAssocID="{B78B7507-EF88-46F0-8CC5-EEE9CE18FEB1}" presName="topConnNode1" presStyleLbl="node1" presStyleIdx="0" presStyleCnt="0"/>
      <dgm:spPr/>
      <dgm:t>
        <a:bodyPr/>
        <a:lstStyle/>
        <a:p>
          <a:endParaRPr lang="en-US"/>
        </a:p>
      </dgm:t>
    </dgm:pt>
    <dgm:pt modelId="{FBEBF606-8E04-434B-ACFF-3035CA77C85E}" type="pres">
      <dgm:prSet presAssocID="{B78B7507-EF88-46F0-8CC5-EEE9CE18FEB1}" presName="hierChild2" presStyleCnt="0"/>
      <dgm:spPr/>
    </dgm:pt>
    <dgm:pt modelId="{25851DD1-D60F-4E32-B1C5-5A956049EF4F}" type="pres">
      <dgm:prSet presAssocID="{FA4B9358-90B3-4D98-92FD-E78C6E694728}" presName="Name28" presStyleLbl="parChTrans1D2" presStyleIdx="0" presStyleCnt="2"/>
      <dgm:spPr/>
      <dgm:t>
        <a:bodyPr/>
        <a:lstStyle/>
        <a:p>
          <a:endParaRPr lang="en-US"/>
        </a:p>
      </dgm:t>
    </dgm:pt>
    <dgm:pt modelId="{5F10C68E-1FEB-49F5-9521-B77219DB22E7}" type="pres">
      <dgm:prSet presAssocID="{54D90259-72A0-42FC-AA08-FF5C0E0A5B5C}" presName="hierRoot2" presStyleCnt="0">
        <dgm:presLayoutVars>
          <dgm:hierBranch val="init"/>
        </dgm:presLayoutVars>
      </dgm:prSet>
      <dgm:spPr/>
    </dgm:pt>
    <dgm:pt modelId="{A141872D-C069-458A-AF06-21008B6B0C08}" type="pres">
      <dgm:prSet presAssocID="{54D90259-72A0-42FC-AA08-FF5C0E0A5B5C}" presName="rootComposite2" presStyleCnt="0"/>
      <dgm:spPr/>
    </dgm:pt>
    <dgm:pt modelId="{7C9BE761-9B77-4014-A361-161D2BB534BD}" type="pres">
      <dgm:prSet presAssocID="{54D90259-72A0-42FC-AA08-FF5C0E0A5B5C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75BB4F-2241-4BD5-AF50-1BD132F07948}" type="pres">
      <dgm:prSet presAssocID="{54D90259-72A0-42FC-AA08-FF5C0E0A5B5C}" presName="topArc2" presStyleLbl="parChTrans1D1" presStyleIdx="2" presStyleCnt="6"/>
      <dgm:spPr/>
    </dgm:pt>
    <dgm:pt modelId="{9F66BD93-A86E-4E8C-9DB7-C886ADCC885F}" type="pres">
      <dgm:prSet presAssocID="{54D90259-72A0-42FC-AA08-FF5C0E0A5B5C}" presName="bottomArc2" presStyleLbl="parChTrans1D1" presStyleIdx="3" presStyleCnt="6"/>
      <dgm:spPr/>
    </dgm:pt>
    <dgm:pt modelId="{E061A953-0485-4103-8EBC-67F776F229BC}" type="pres">
      <dgm:prSet presAssocID="{54D90259-72A0-42FC-AA08-FF5C0E0A5B5C}" presName="topConnNode2" presStyleLbl="node2" presStyleIdx="0" presStyleCnt="0"/>
      <dgm:spPr/>
      <dgm:t>
        <a:bodyPr/>
        <a:lstStyle/>
        <a:p>
          <a:endParaRPr lang="en-US"/>
        </a:p>
      </dgm:t>
    </dgm:pt>
    <dgm:pt modelId="{0A0C6306-62B7-4003-920E-16B1DC69007A}" type="pres">
      <dgm:prSet presAssocID="{54D90259-72A0-42FC-AA08-FF5C0E0A5B5C}" presName="hierChild4" presStyleCnt="0"/>
      <dgm:spPr/>
    </dgm:pt>
    <dgm:pt modelId="{CCF61C63-2B63-4CA8-80F5-7C187BE87A0E}" type="pres">
      <dgm:prSet presAssocID="{54D90259-72A0-42FC-AA08-FF5C0E0A5B5C}" presName="hierChild5" presStyleCnt="0"/>
      <dgm:spPr/>
    </dgm:pt>
    <dgm:pt modelId="{7C47718E-C987-402F-9018-55A421E4FBC7}" type="pres">
      <dgm:prSet presAssocID="{B9907219-B6D4-41E5-ABF3-8BCE4C34BFE6}" presName="Name28" presStyleLbl="parChTrans1D2" presStyleIdx="1" presStyleCnt="2"/>
      <dgm:spPr/>
      <dgm:t>
        <a:bodyPr/>
        <a:lstStyle/>
        <a:p>
          <a:endParaRPr lang="en-US"/>
        </a:p>
      </dgm:t>
    </dgm:pt>
    <dgm:pt modelId="{F0612615-C4C0-41E3-A7EA-0F352943C308}" type="pres">
      <dgm:prSet presAssocID="{C309604F-F627-4935-944F-7377037C5BF0}" presName="hierRoot2" presStyleCnt="0">
        <dgm:presLayoutVars>
          <dgm:hierBranch val="init"/>
        </dgm:presLayoutVars>
      </dgm:prSet>
      <dgm:spPr/>
    </dgm:pt>
    <dgm:pt modelId="{3BB85906-11D7-4AB5-9D50-B16CC0A72B3A}" type="pres">
      <dgm:prSet presAssocID="{C309604F-F627-4935-944F-7377037C5BF0}" presName="rootComposite2" presStyleCnt="0"/>
      <dgm:spPr/>
    </dgm:pt>
    <dgm:pt modelId="{3A82D889-AD9A-42EC-8A48-995FE12C9D18}" type="pres">
      <dgm:prSet presAssocID="{C309604F-F627-4935-944F-7377037C5BF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D0A2DA-F1B1-4ABF-880C-1477F1BF3709}" type="pres">
      <dgm:prSet presAssocID="{C309604F-F627-4935-944F-7377037C5BF0}" presName="topArc2" presStyleLbl="parChTrans1D1" presStyleIdx="4" presStyleCnt="6"/>
      <dgm:spPr/>
    </dgm:pt>
    <dgm:pt modelId="{CF229B05-AA8F-4484-9EAE-5275032E93F0}" type="pres">
      <dgm:prSet presAssocID="{C309604F-F627-4935-944F-7377037C5BF0}" presName="bottomArc2" presStyleLbl="parChTrans1D1" presStyleIdx="5" presStyleCnt="6"/>
      <dgm:spPr/>
    </dgm:pt>
    <dgm:pt modelId="{5CFEC02B-7497-4B56-97FD-7ED63930385D}" type="pres">
      <dgm:prSet presAssocID="{C309604F-F627-4935-944F-7377037C5BF0}" presName="topConnNode2" presStyleLbl="node2" presStyleIdx="0" presStyleCnt="0"/>
      <dgm:spPr/>
      <dgm:t>
        <a:bodyPr/>
        <a:lstStyle/>
        <a:p>
          <a:endParaRPr lang="en-US"/>
        </a:p>
      </dgm:t>
    </dgm:pt>
    <dgm:pt modelId="{07C9801E-8A06-462A-A083-0E815ACBA8E2}" type="pres">
      <dgm:prSet presAssocID="{C309604F-F627-4935-944F-7377037C5BF0}" presName="hierChild4" presStyleCnt="0"/>
      <dgm:spPr/>
    </dgm:pt>
    <dgm:pt modelId="{EA041287-6842-4949-8CE2-68053A09D713}" type="pres">
      <dgm:prSet presAssocID="{C309604F-F627-4935-944F-7377037C5BF0}" presName="hierChild5" presStyleCnt="0"/>
      <dgm:spPr/>
    </dgm:pt>
    <dgm:pt modelId="{85DB9F93-2EE6-4455-9B2D-D0181A5EC478}" type="pres">
      <dgm:prSet presAssocID="{B78B7507-EF88-46F0-8CC5-EEE9CE18FEB1}" presName="hierChild3" presStyleCnt="0"/>
      <dgm:spPr/>
    </dgm:pt>
  </dgm:ptLst>
  <dgm:cxnLst>
    <dgm:cxn modelId="{3B779D18-B08B-4D25-A602-32E48CEBEF68}" type="presOf" srcId="{C309604F-F627-4935-944F-7377037C5BF0}" destId="{5CFEC02B-7497-4B56-97FD-7ED63930385D}" srcOrd="1" destOrd="0" presId="urn:microsoft.com/office/officeart/2008/layout/HalfCircleOrganizationChart"/>
    <dgm:cxn modelId="{54E931FF-214F-4C65-9E89-0AF30C029072}" type="presOf" srcId="{FA4B9358-90B3-4D98-92FD-E78C6E694728}" destId="{25851DD1-D60F-4E32-B1C5-5A956049EF4F}" srcOrd="0" destOrd="0" presId="urn:microsoft.com/office/officeart/2008/layout/HalfCircleOrganizationChart"/>
    <dgm:cxn modelId="{143EC00A-37FC-433F-9BE8-29DB7B146A26}" type="presOf" srcId="{54D90259-72A0-42FC-AA08-FF5C0E0A5B5C}" destId="{E061A953-0485-4103-8EBC-67F776F229BC}" srcOrd="1" destOrd="0" presId="urn:microsoft.com/office/officeart/2008/layout/HalfCircleOrganizationChart"/>
    <dgm:cxn modelId="{0C8C34AA-FCE3-41F8-BBDE-7E0B23042C44}" srcId="{B78B7507-EF88-46F0-8CC5-EEE9CE18FEB1}" destId="{54D90259-72A0-42FC-AA08-FF5C0E0A5B5C}" srcOrd="0" destOrd="0" parTransId="{FA4B9358-90B3-4D98-92FD-E78C6E694728}" sibTransId="{3E20C287-08A7-4FD1-A0E3-2984D4DBD921}"/>
    <dgm:cxn modelId="{A77A38ED-3EA0-4CB6-BA4E-20815619A193}" srcId="{B2C8B70B-E503-4078-AD6E-500D2A62CCE6}" destId="{B78B7507-EF88-46F0-8CC5-EEE9CE18FEB1}" srcOrd="0" destOrd="0" parTransId="{EC9C8080-0A19-4EBA-AEFB-9C1FCBA6B901}" sibTransId="{111FC25B-201F-4ECF-B708-3D4585FC7E5F}"/>
    <dgm:cxn modelId="{0F0038E0-1FBA-42DB-9C02-B665B8B33FEC}" type="presOf" srcId="{C309604F-F627-4935-944F-7377037C5BF0}" destId="{3A82D889-AD9A-42EC-8A48-995FE12C9D18}" srcOrd="0" destOrd="0" presId="urn:microsoft.com/office/officeart/2008/layout/HalfCircleOrganizationChart"/>
    <dgm:cxn modelId="{A03BF5F7-05B1-4CFD-9724-281C9ECA6822}" type="presOf" srcId="{54D90259-72A0-42FC-AA08-FF5C0E0A5B5C}" destId="{7C9BE761-9B77-4014-A361-161D2BB534BD}" srcOrd="0" destOrd="0" presId="urn:microsoft.com/office/officeart/2008/layout/HalfCircleOrganizationChart"/>
    <dgm:cxn modelId="{F08431AD-EE0E-43A0-B543-4E0569D5BC64}" type="presOf" srcId="{B78B7507-EF88-46F0-8CC5-EEE9CE18FEB1}" destId="{4C52A8D6-AAC2-48B2-9551-30857F4BA6DB}" srcOrd="1" destOrd="0" presId="urn:microsoft.com/office/officeart/2008/layout/HalfCircleOrganizationChart"/>
    <dgm:cxn modelId="{D2026D54-968A-4758-8A56-171CC4834DC0}" type="presOf" srcId="{B2C8B70B-E503-4078-AD6E-500D2A62CCE6}" destId="{0A647E92-6EF3-489E-AB6B-6295CC0EEF1E}" srcOrd="0" destOrd="0" presId="urn:microsoft.com/office/officeart/2008/layout/HalfCircleOrganizationChart"/>
    <dgm:cxn modelId="{3459FA4D-699D-468D-AA47-8FD79AE03447}" type="presOf" srcId="{B78B7507-EF88-46F0-8CC5-EEE9CE18FEB1}" destId="{16FB8360-1B5A-48A6-A9CF-F77E250BDBC0}" srcOrd="0" destOrd="0" presId="urn:microsoft.com/office/officeart/2008/layout/HalfCircleOrganizationChart"/>
    <dgm:cxn modelId="{05DA1FFA-FB8B-456A-9FDD-AE866DCBC24A}" type="presOf" srcId="{B9907219-B6D4-41E5-ABF3-8BCE4C34BFE6}" destId="{7C47718E-C987-402F-9018-55A421E4FBC7}" srcOrd="0" destOrd="0" presId="urn:microsoft.com/office/officeart/2008/layout/HalfCircleOrganizationChart"/>
    <dgm:cxn modelId="{9EB15B03-F33C-4277-9AAD-690AFF31A3D1}" srcId="{B78B7507-EF88-46F0-8CC5-EEE9CE18FEB1}" destId="{C309604F-F627-4935-944F-7377037C5BF0}" srcOrd="1" destOrd="0" parTransId="{B9907219-B6D4-41E5-ABF3-8BCE4C34BFE6}" sibTransId="{B506FA85-BB52-46F3-A5DB-98556A48EA65}"/>
    <dgm:cxn modelId="{2859C02E-7256-4E14-AB9D-3A0817C31FD1}" type="presParOf" srcId="{0A647E92-6EF3-489E-AB6B-6295CC0EEF1E}" destId="{13FB57EF-54A5-42DB-90F9-2DE1665BD2DD}" srcOrd="0" destOrd="0" presId="urn:microsoft.com/office/officeart/2008/layout/HalfCircleOrganizationChart"/>
    <dgm:cxn modelId="{7301F537-195E-4B1E-9E90-AC0DBEE91287}" type="presParOf" srcId="{13FB57EF-54A5-42DB-90F9-2DE1665BD2DD}" destId="{EBC671F1-9E0D-4772-89B6-37CD08BC357B}" srcOrd="0" destOrd="0" presId="urn:microsoft.com/office/officeart/2008/layout/HalfCircleOrganizationChart"/>
    <dgm:cxn modelId="{AD4EEE47-E037-4A2F-B880-13DD1D61CC21}" type="presParOf" srcId="{EBC671F1-9E0D-4772-89B6-37CD08BC357B}" destId="{16FB8360-1B5A-48A6-A9CF-F77E250BDBC0}" srcOrd="0" destOrd="0" presId="urn:microsoft.com/office/officeart/2008/layout/HalfCircleOrganizationChart"/>
    <dgm:cxn modelId="{103D4259-310F-4775-8E19-0B906C7DBF06}" type="presParOf" srcId="{EBC671F1-9E0D-4772-89B6-37CD08BC357B}" destId="{90952D91-2669-4A1A-97DD-90445C6F4B22}" srcOrd="1" destOrd="0" presId="urn:microsoft.com/office/officeart/2008/layout/HalfCircleOrganizationChart"/>
    <dgm:cxn modelId="{005064F7-A660-4A6C-B42B-31EC92F096D2}" type="presParOf" srcId="{EBC671F1-9E0D-4772-89B6-37CD08BC357B}" destId="{C5D13134-BC1E-4B26-99AA-13365D210931}" srcOrd="2" destOrd="0" presId="urn:microsoft.com/office/officeart/2008/layout/HalfCircleOrganizationChart"/>
    <dgm:cxn modelId="{9C3F8282-1B51-4DDC-8408-47905AF0E4AD}" type="presParOf" srcId="{EBC671F1-9E0D-4772-89B6-37CD08BC357B}" destId="{4C52A8D6-AAC2-48B2-9551-30857F4BA6DB}" srcOrd="3" destOrd="0" presId="urn:microsoft.com/office/officeart/2008/layout/HalfCircleOrganizationChart"/>
    <dgm:cxn modelId="{15022E0E-1D72-4F67-9E83-546CDB19DBD1}" type="presParOf" srcId="{13FB57EF-54A5-42DB-90F9-2DE1665BD2DD}" destId="{FBEBF606-8E04-434B-ACFF-3035CA77C85E}" srcOrd="1" destOrd="0" presId="urn:microsoft.com/office/officeart/2008/layout/HalfCircleOrganizationChart"/>
    <dgm:cxn modelId="{6DCE298D-6079-4842-A864-5BEF55F9CF7B}" type="presParOf" srcId="{FBEBF606-8E04-434B-ACFF-3035CA77C85E}" destId="{25851DD1-D60F-4E32-B1C5-5A956049EF4F}" srcOrd="0" destOrd="0" presId="urn:microsoft.com/office/officeart/2008/layout/HalfCircleOrganizationChart"/>
    <dgm:cxn modelId="{D8206314-D7FF-44B9-9DD9-9A471788FAE4}" type="presParOf" srcId="{FBEBF606-8E04-434B-ACFF-3035CA77C85E}" destId="{5F10C68E-1FEB-49F5-9521-B77219DB22E7}" srcOrd="1" destOrd="0" presId="urn:microsoft.com/office/officeart/2008/layout/HalfCircleOrganizationChart"/>
    <dgm:cxn modelId="{28FD6CB4-5331-49A6-A2D0-F0A2BF2F6D06}" type="presParOf" srcId="{5F10C68E-1FEB-49F5-9521-B77219DB22E7}" destId="{A141872D-C069-458A-AF06-21008B6B0C08}" srcOrd="0" destOrd="0" presId="urn:microsoft.com/office/officeart/2008/layout/HalfCircleOrganizationChart"/>
    <dgm:cxn modelId="{17A259C1-01E9-4DA7-BC48-8C8DA246AB42}" type="presParOf" srcId="{A141872D-C069-458A-AF06-21008B6B0C08}" destId="{7C9BE761-9B77-4014-A361-161D2BB534BD}" srcOrd="0" destOrd="0" presId="urn:microsoft.com/office/officeart/2008/layout/HalfCircleOrganizationChart"/>
    <dgm:cxn modelId="{0EB02905-3168-4F0C-B61C-B900E9510F8A}" type="presParOf" srcId="{A141872D-C069-458A-AF06-21008B6B0C08}" destId="{4D75BB4F-2241-4BD5-AF50-1BD132F07948}" srcOrd="1" destOrd="0" presId="urn:microsoft.com/office/officeart/2008/layout/HalfCircleOrganizationChart"/>
    <dgm:cxn modelId="{56250CE8-C556-4DF5-BA08-7DB27082A295}" type="presParOf" srcId="{A141872D-C069-458A-AF06-21008B6B0C08}" destId="{9F66BD93-A86E-4E8C-9DB7-C886ADCC885F}" srcOrd="2" destOrd="0" presId="urn:microsoft.com/office/officeart/2008/layout/HalfCircleOrganizationChart"/>
    <dgm:cxn modelId="{9CEED84D-ADAA-4751-A7C6-43B512816D06}" type="presParOf" srcId="{A141872D-C069-458A-AF06-21008B6B0C08}" destId="{E061A953-0485-4103-8EBC-67F776F229BC}" srcOrd="3" destOrd="0" presId="urn:microsoft.com/office/officeart/2008/layout/HalfCircleOrganizationChart"/>
    <dgm:cxn modelId="{33E7A699-4FAF-448B-A045-74EB46A376AD}" type="presParOf" srcId="{5F10C68E-1FEB-49F5-9521-B77219DB22E7}" destId="{0A0C6306-62B7-4003-920E-16B1DC69007A}" srcOrd="1" destOrd="0" presId="urn:microsoft.com/office/officeart/2008/layout/HalfCircleOrganizationChart"/>
    <dgm:cxn modelId="{84A2348A-DFCA-4F7C-8C6C-E10B863FBBDD}" type="presParOf" srcId="{5F10C68E-1FEB-49F5-9521-B77219DB22E7}" destId="{CCF61C63-2B63-4CA8-80F5-7C187BE87A0E}" srcOrd="2" destOrd="0" presId="urn:microsoft.com/office/officeart/2008/layout/HalfCircleOrganizationChart"/>
    <dgm:cxn modelId="{F9B79486-53C8-4A13-A31E-8CB35C12EAE1}" type="presParOf" srcId="{FBEBF606-8E04-434B-ACFF-3035CA77C85E}" destId="{7C47718E-C987-402F-9018-55A421E4FBC7}" srcOrd="2" destOrd="0" presId="urn:microsoft.com/office/officeart/2008/layout/HalfCircleOrganizationChart"/>
    <dgm:cxn modelId="{CFF20BB7-8EE9-4766-BF1C-8F83F6D02D04}" type="presParOf" srcId="{FBEBF606-8E04-434B-ACFF-3035CA77C85E}" destId="{F0612615-C4C0-41E3-A7EA-0F352943C308}" srcOrd="3" destOrd="0" presId="urn:microsoft.com/office/officeart/2008/layout/HalfCircleOrganizationChart"/>
    <dgm:cxn modelId="{6E3E63C0-FA16-4A49-86E2-0502573D8461}" type="presParOf" srcId="{F0612615-C4C0-41E3-A7EA-0F352943C308}" destId="{3BB85906-11D7-4AB5-9D50-B16CC0A72B3A}" srcOrd="0" destOrd="0" presId="urn:microsoft.com/office/officeart/2008/layout/HalfCircleOrganizationChart"/>
    <dgm:cxn modelId="{24195211-5188-4D7D-8FDA-0C76A7F8B3AA}" type="presParOf" srcId="{3BB85906-11D7-4AB5-9D50-B16CC0A72B3A}" destId="{3A82D889-AD9A-42EC-8A48-995FE12C9D18}" srcOrd="0" destOrd="0" presId="urn:microsoft.com/office/officeart/2008/layout/HalfCircleOrganizationChart"/>
    <dgm:cxn modelId="{DAEB0615-F9BE-4D9B-B268-5E17AD6F9EBC}" type="presParOf" srcId="{3BB85906-11D7-4AB5-9D50-B16CC0A72B3A}" destId="{81D0A2DA-F1B1-4ABF-880C-1477F1BF3709}" srcOrd="1" destOrd="0" presId="urn:microsoft.com/office/officeart/2008/layout/HalfCircleOrganizationChart"/>
    <dgm:cxn modelId="{9C41EDFB-B52C-4C99-BDAD-A6BB34DA27FF}" type="presParOf" srcId="{3BB85906-11D7-4AB5-9D50-B16CC0A72B3A}" destId="{CF229B05-AA8F-4484-9EAE-5275032E93F0}" srcOrd="2" destOrd="0" presId="urn:microsoft.com/office/officeart/2008/layout/HalfCircleOrganizationChart"/>
    <dgm:cxn modelId="{EDCE0916-9271-45B3-88EB-E93CDF6F631A}" type="presParOf" srcId="{3BB85906-11D7-4AB5-9D50-B16CC0A72B3A}" destId="{5CFEC02B-7497-4B56-97FD-7ED63930385D}" srcOrd="3" destOrd="0" presId="urn:microsoft.com/office/officeart/2008/layout/HalfCircleOrganizationChart"/>
    <dgm:cxn modelId="{14E2DEC2-2D79-49A2-B1AC-87F85DB66C53}" type="presParOf" srcId="{F0612615-C4C0-41E3-A7EA-0F352943C308}" destId="{07C9801E-8A06-462A-A083-0E815ACBA8E2}" srcOrd="1" destOrd="0" presId="urn:microsoft.com/office/officeart/2008/layout/HalfCircleOrganizationChart"/>
    <dgm:cxn modelId="{AA2C5CD1-B207-420F-8D07-BAB00DB27480}" type="presParOf" srcId="{F0612615-C4C0-41E3-A7EA-0F352943C308}" destId="{EA041287-6842-4949-8CE2-68053A09D713}" srcOrd="2" destOrd="0" presId="urn:microsoft.com/office/officeart/2008/layout/HalfCircleOrganizationChart"/>
    <dgm:cxn modelId="{A3049318-A5AA-49FC-96FF-120ACD0690FA}" type="presParOf" srcId="{13FB57EF-54A5-42DB-90F9-2DE1665BD2DD}" destId="{85DB9F93-2EE6-4455-9B2D-D0181A5EC47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C8B70B-E503-4078-AD6E-500D2A62CCE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944508-E212-4CFC-9D76-65D869D4CDF9}">
      <dgm:prSet phldrT="[Text]"/>
      <dgm:spPr/>
      <dgm:t>
        <a:bodyPr/>
        <a:lstStyle/>
        <a:p>
          <a:r>
            <a:rPr lang="en-US" dirty="0" smtClean="0"/>
            <a:t>Type of Anomaly</a:t>
          </a:r>
          <a:endParaRPr lang="en-US" dirty="0"/>
        </a:p>
      </dgm:t>
    </dgm:pt>
    <dgm:pt modelId="{409B019E-3A73-492B-BF15-5BD8AC8D5ACB}" type="parTrans" cxnId="{CD46C4A4-FD6F-46E7-A7D6-6CA9FE590A41}">
      <dgm:prSet/>
      <dgm:spPr/>
      <dgm:t>
        <a:bodyPr/>
        <a:lstStyle/>
        <a:p>
          <a:endParaRPr lang="en-US"/>
        </a:p>
      </dgm:t>
    </dgm:pt>
    <dgm:pt modelId="{9F9B263B-3554-4083-95D3-883963770DDB}" type="sibTrans" cxnId="{CD46C4A4-FD6F-46E7-A7D6-6CA9FE590A41}">
      <dgm:prSet/>
      <dgm:spPr/>
      <dgm:t>
        <a:bodyPr/>
        <a:lstStyle/>
        <a:p>
          <a:endParaRPr lang="en-US"/>
        </a:p>
      </dgm:t>
    </dgm:pt>
    <dgm:pt modelId="{0E52E24C-A16C-4FE2-96E5-79CE311B0EF2}">
      <dgm:prSet phldrT="[Text]"/>
      <dgm:spPr/>
      <dgm:t>
        <a:bodyPr/>
        <a:lstStyle/>
        <a:p>
          <a:r>
            <a:rPr lang="en-US" dirty="0" smtClean="0"/>
            <a:t>Point</a:t>
          </a:r>
          <a:endParaRPr lang="en-US" dirty="0"/>
        </a:p>
      </dgm:t>
    </dgm:pt>
    <dgm:pt modelId="{320C9A24-D57E-43C5-84DD-4EE8E756CA81}" type="parTrans" cxnId="{072C148F-552C-41EF-BDE5-ED524D5E257F}">
      <dgm:prSet/>
      <dgm:spPr/>
      <dgm:t>
        <a:bodyPr/>
        <a:lstStyle/>
        <a:p>
          <a:endParaRPr lang="en-US"/>
        </a:p>
      </dgm:t>
    </dgm:pt>
    <dgm:pt modelId="{984CC3ED-C2B8-4CD6-A588-C9973B92A507}" type="sibTrans" cxnId="{072C148F-552C-41EF-BDE5-ED524D5E257F}">
      <dgm:prSet/>
      <dgm:spPr/>
      <dgm:t>
        <a:bodyPr/>
        <a:lstStyle/>
        <a:p>
          <a:endParaRPr lang="en-US"/>
        </a:p>
      </dgm:t>
    </dgm:pt>
    <dgm:pt modelId="{CA7AE566-2701-4C22-86CE-78C6DF42F857}">
      <dgm:prSet phldrT="[Text]"/>
      <dgm:spPr/>
      <dgm:t>
        <a:bodyPr/>
        <a:lstStyle/>
        <a:p>
          <a:r>
            <a:rPr lang="en-US" dirty="0" smtClean="0"/>
            <a:t>Contextual</a:t>
          </a:r>
          <a:endParaRPr lang="en-US" dirty="0"/>
        </a:p>
      </dgm:t>
    </dgm:pt>
    <dgm:pt modelId="{BF58FA7D-CB9F-4DED-8A09-489A42BE0B74}" type="parTrans" cxnId="{A684D67E-EA89-4A5E-AA19-0D0DBC692D72}">
      <dgm:prSet/>
      <dgm:spPr/>
      <dgm:t>
        <a:bodyPr/>
        <a:lstStyle/>
        <a:p>
          <a:endParaRPr lang="en-US"/>
        </a:p>
      </dgm:t>
    </dgm:pt>
    <dgm:pt modelId="{BED40C76-74D8-4AD9-BFBD-2825C98C3D87}" type="sibTrans" cxnId="{A684D67E-EA89-4A5E-AA19-0D0DBC692D72}">
      <dgm:prSet/>
      <dgm:spPr/>
      <dgm:t>
        <a:bodyPr/>
        <a:lstStyle/>
        <a:p>
          <a:endParaRPr lang="en-US"/>
        </a:p>
      </dgm:t>
    </dgm:pt>
    <dgm:pt modelId="{B639ADEB-3027-4444-9E76-1E66D99C2CB6}">
      <dgm:prSet phldrT="[Text]"/>
      <dgm:spPr/>
      <dgm:t>
        <a:bodyPr/>
        <a:lstStyle/>
        <a:p>
          <a:r>
            <a:rPr lang="en-US" dirty="0" smtClean="0"/>
            <a:t>Collective</a:t>
          </a:r>
          <a:endParaRPr lang="en-US" dirty="0"/>
        </a:p>
      </dgm:t>
    </dgm:pt>
    <dgm:pt modelId="{719C2183-4EF6-4B13-9DA1-B5EAF59C5CE0}" type="parTrans" cxnId="{8BFF43B4-1B0C-4716-A2FE-BBA52B1514A7}">
      <dgm:prSet/>
      <dgm:spPr/>
      <dgm:t>
        <a:bodyPr/>
        <a:lstStyle/>
        <a:p>
          <a:endParaRPr lang="en-US"/>
        </a:p>
      </dgm:t>
    </dgm:pt>
    <dgm:pt modelId="{C40B4643-BB53-4C0B-B755-DD69679189A9}" type="sibTrans" cxnId="{8BFF43B4-1B0C-4716-A2FE-BBA52B1514A7}">
      <dgm:prSet/>
      <dgm:spPr/>
      <dgm:t>
        <a:bodyPr/>
        <a:lstStyle/>
        <a:p>
          <a:endParaRPr lang="en-US"/>
        </a:p>
      </dgm:t>
    </dgm:pt>
    <dgm:pt modelId="{0A647E92-6EF3-489E-AB6B-6295CC0EEF1E}" type="pres">
      <dgm:prSet presAssocID="{B2C8B70B-E503-4078-AD6E-500D2A62CCE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4CCD352-3D61-4AB3-BB35-66FB17047ACD}" type="pres">
      <dgm:prSet presAssocID="{0D944508-E212-4CFC-9D76-65D869D4CDF9}" presName="hierRoot1" presStyleCnt="0">
        <dgm:presLayoutVars>
          <dgm:hierBranch val="init"/>
        </dgm:presLayoutVars>
      </dgm:prSet>
      <dgm:spPr/>
    </dgm:pt>
    <dgm:pt modelId="{3EA9AC75-CB70-4307-9198-26F2EAC05CE2}" type="pres">
      <dgm:prSet presAssocID="{0D944508-E212-4CFC-9D76-65D869D4CDF9}" presName="rootComposite1" presStyleCnt="0"/>
      <dgm:spPr/>
    </dgm:pt>
    <dgm:pt modelId="{B91371FB-87F4-40E8-98A4-E18FA5DC6C96}" type="pres">
      <dgm:prSet presAssocID="{0D944508-E212-4CFC-9D76-65D869D4CDF9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952BE5-AC1B-4712-8DDA-FF4F31FF7B7F}" type="pres">
      <dgm:prSet presAssocID="{0D944508-E212-4CFC-9D76-65D869D4CDF9}" presName="topArc1" presStyleLbl="parChTrans1D1" presStyleIdx="0" presStyleCnt="8"/>
      <dgm:spPr/>
    </dgm:pt>
    <dgm:pt modelId="{776D5DF5-FE61-443A-9699-4CA0E257295A}" type="pres">
      <dgm:prSet presAssocID="{0D944508-E212-4CFC-9D76-65D869D4CDF9}" presName="bottomArc1" presStyleLbl="parChTrans1D1" presStyleIdx="1" presStyleCnt="8"/>
      <dgm:spPr/>
    </dgm:pt>
    <dgm:pt modelId="{4EFFFC8F-3CEE-4F9C-9E3E-687BF50C51B9}" type="pres">
      <dgm:prSet presAssocID="{0D944508-E212-4CFC-9D76-65D869D4CDF9}" presName="topConnNode1" presStyleLbl="node1" presStyleIdx="0" presStyleCnt="0"/>
      <dgm:spPr/>
      <dgm:t>
        <a:bodyPr/>
        <a:lstStyle/>
        <a:p>
          <a:endParaRPr lang="en-US"/>
        </a:p>
      </dgm:t>
    </dgm:pt>
    <dgm:pt modelId="{160122DD-6DF8-4558-8ACD-1BF69DAACEC2}" type="pres">
      <dgm:prSet presAssocID="{0D944508-E212-4CFC-9D76-65D869D4CDF9}" presName="hierChild2" presStyleCnt="0"/>
      <dgm:spPr/>
    </dgm:pt>
    <dgm:pt modelId="{AD46C0EA-1B2B-41F2-9D72-52BA03014B4B}" type="pres">
      <dgm:prSet presAssocID="{320C9A24-D57E-43C5-84DD-4EE8E756CA81}" presName="Name28" presStyleLbl="parChTrans1D2" presStyleIdx="0" presStyleCnt="3"/>
      <dgm:spPr/>
      <dgm:t>
        <a:bodyPr/>
        <a:lstStyle/>
        <a:p>
          <a:endParaRPr lang="en-US"/>
        </a:p>
      </dgm:t>
    </dgm:pt>
    <dgm:pt modelId="{D2A0AE56-B89A-423E-B7F7-FB68B9BC44B4}" type="pres">
      <dgm:prSet presAssocID="{0E52E24C-A16C-4FE2-96E5-79CE311B0EF2}" presName="hierRoot2" presStyleCnt="0">
        <dgm:presLayoutVars>
          <dgm:hierBranch val="init"/>
        </dgm:presLayoutVars>
      </dgm:prSet>
      <dgm:spPr/>
    </dgm:pt>
    <dgm:pt modelId="{EE53C554-5EF5-4381-AFA3-EB265FDD15C9}" type="pres">
      <dgm:prSet presAssocID="{0E52E24C-A16C-4FE2-96E5-79CE311B0EF2}" presName="rootComposite2" presStyleCnt="0"/>
      <dgm:spPr/>
    </dgm:pt>
    <dgm:pt modelId="{EEE7E4A5-E69C-4B84-8B27-1781C4FDCA30}" type="pres">
      <dgm:prSet presAssocID="{0E52E24C-A16C-4FE2-96E5-79CE311B0EF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EB79B4-7699-4133-9CDB-FE1CC502691A}" type="pres">
      <dgm:prSet presAssocID="{0E52E24C-A16C-4FE2-96E5-79CE311B0EF2}" presName="topArc2" presStyleLbl="parChTrans1D1" presStyleIdx="2" presStyleCnt="8"/>
      <dgm:spPr/>
    </dgm:pt>
    <dgm:pt modelId="{DC5D52D8-169E-4F14-BB8B-A871D9BE5305}" type="pres">
      <dgm:prSet presAssocID="{0E52E24C-A16C-4FE2-96E5-79CE311B0EF2}" presName="bottomArc2" presStyleLbl="parChTrans1D1" presStyleIdx="3" presStyleCnt="8"/>
      <dgm:spPr/>
    </dgm:pt>
    <dgm:pt modelId="{023993A5-90C1-477A-AC6C-DB6F5D547D13}" type="pres">
      <dgm:prSet presAssocID="{0E52E24C-A16C-4FE2-96E5-79CE311B0EF2}" presName="topConnNode2" presStyleLbl="node2" presStyleIdx="0" presStyleCnt="0"/>
      <dgm:spPr/>
      <dgm:t>
        <a:bodyPr/>
        <a:lstStyle/>
        <a:p>
          <a:endParaRPr lang="en-US"/>
        </a:p>
      </dgm:t>
    </dgm:pt>
    <dgm:pt modelId="{8562662B-29AF-4AAF-B4F6-79FD119A82EB}" type="pres">
      <dgm:prSet presAssocID="{0E52E24C-A16C-4FE2-96E5-79CE311B0EF2}" presName="hierChild4" presStyleCnt="0"/>
      <dgm:spPr/>
    </dgm:pt>
    <dgm:pt modelId="{848240C3-7E51-45CF-B1EB-36087A3D91FF}" type="pres">
      <dgm:prSet presAssocID="{0E52E24C-A16C-4FE2-96E5-79CE311B0EF2}" presName="hierChild5" presStyleCnt="0"/>
      <dgm:spPr/>
    </dgm:pt>
    <dgm:pt modelId="{F986503B-4259-4EE1-961C-7F110502A95E}" type="pres">
      <dgm:prSet presAssocID="{BF58FA7D-CB9F-4DED-8A09-489A42BE0B74}" presName="Name28" presStyleLbl="parChTrans1D2" presStyleIdx="1" presStyleCnt="3"/>
      <dgm:spPr/>
      <dgm:t>
        <a:bodyPr/>
        <a:lstStyle/>
        <a:p>
          <a:endParaRPr lang="en-US"/>
        </a:p>
      </dgm:t>
    </dgm:pt>
    <dgm:pt modelId="{42BEE02F-1458-4358-BC2B-604C796B23E6}" type="pres">
      <dgm:prSet presAssocID="{CA7AE566-2701-4C22-86CE-78C6DF42F857}" presName="hierRoot2" presStyleCnt="0">
        <dgm:presLayoutVars>
          <dgm:hierBranch val="init"/>
        </dgm:presLayoutVars>
      </dgm:prSet>
      <dgm:spPr/>
    </dgm:pt>
    <dgm:pt modelId="{7178EFE2-688F-4C31-9CCD-D0EB86DCB1CE}" type="pres">
      <dgm:prSet presAssocID="{CA7AE566-2701-4C22-86CE-78C6DF42F857}" presName="rootComposite2" presStyleCnt="0"/>
      <dgm:spPr/>
    </dgm:pt>
    <dgm:pt modelId="{957E5F85-51DE-4A3B-938D-5AF60A087025}" type="pres">
      <dgm:prSet presAssocID="{CA7AE566-2701-4C22-86CE-78C6DF42F85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18F90B-BE2A-40F3-9B7D-EDA1C047CE1E}" type="pres">
      <dgm:prSet presAssocID="{CA7AE566-2701-4C22-86CE-78C6DF42F857}" presName="topArc2" presStyleLbl="parChTrans1D1" presStyleIdx="4" presStyleCnt="8"/>
      <dgm:spPr/>
    </dgm:pt>
    <dgm:pt modelId="{46C35BA8-9732-48DD-B8BA-51F92FDC4163}" type="pres">
      <dgm:prSet presAssocID="{CA7AE566-2701-4C22-86CE-78C6DF42F857}" presName="bottomArc2" presStyleLbl="parChTrans1D1" presStyleIdx="5" presStyleCnt="8"/>
      <dgm:spPr/>
    </dgm:pt>
    <dgm:pt modelId="{E636537A-8A79-4F4A-9EC6-9713F74DA384}" type="pres">
      <dgm:prSet presAssocID="{CA7AE566-2701-4C22-86CE-78C6DF42F857}" presName="topConnNode2" presStyleLbl="node2" presStyleIdx="0" presStyleCnt="0"/>
      <dgm:spPr/>
      <dgm:t>
        <a:bodyPr/>
        <a:lstStyle/>
        <a:p>
          <a:endParaRPr lang="en-US"/>
        </a:p>
      </dgm:t>
    </dgm:pt>
    <dgm:pt modelId="{2131DFDD-41BA-4589-BCBC-0C3B32AF0E1C}" type="pres">
      <dgm:prSet presAssocID="{CA7AE566-2701-4C22-86CE-78C6DF42F857}" presName="hierChild4" presStyleCnt="0"/>
      <dgm:spPr/>
    </dgm:pt>
    <dgm:pt modelId="{D5717FBB-3B40-49A4-867D-3AB69C44830B}" type="pres">
      <dgm:prSet presAssocID="{CA7AE566-2701-4C22-86CE-78C6DF42F857}" presName="hierChild5" presStyleCnt="0"/>
      <dgm:spPr/>
    </dgm:pt>
    <dgm:pt modelId="{05AE66C8-00FB-4BBC-8FF4-C20E2D9EB850}" type="pres">
      <dgm:prSet presAssocID="{719C2183-4EF6-4B13-9DA1-B5EAF59C5CE0}" presName="Name28" presStyleLbl="parChTrans1D2" presStyleIdx="2" presStyleCnt="3"/>
      <dgm:spPr/>
      <dgm:t>
        <a:bodyPr/>
        <a:lstStyle/>
        <a:p>
          <a:endParaRPr lang="en-US"/>
        </a:p>
      </dgm:t>
    </dgm:pt>
    <dgm:pt modelId="{511BAB73-045D-4D4A-9B9B-48541B31C45C}" type="pres">
      <dgm:prSet presAssocID="{B639ADEB-3027-4444-9E76-1E66D99C2CB6}" presName="hierRoot2" presStyleCnt="0">
        <dgm:presLayoutVars>
          <dgm:hierBranch val="init"/>
        </dgm:presLayoutVars>
      </dgm:prSet>
      <dgm:spPr/>
    </dgm:pt>
    <dgm:pt modelId="{186992D8-F8C1-4437-A00C-54468E710E59}" type="pres">
      <dgm:prSet presAssocID="{B639ADEB-3027-4444-9E76-1E66D99C2CB6}" presName="rootComposite2" presStyleCnt="0"/>
      <dgm:spPr/>
    </dgm:pt>
    <dgm:pt modelId="{3EE5A075-4020-430D-8E5E-81F6CAD8AC95}" type="pres">
      <dgm:prSet presAssocID="{B639ADEB-3027-4444-9E76-1E66D99C2CB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F92750-B670-40E8-BB4A-E8F1C5EEC718}" type="pres">
      <dgm:prSet presAssocID="{B639ADEB-3027-4444-9E76-1E66D99C2CB6}" presName="topArc2" presStyleLbl="parChTrans1D1" presStyleIdx="6" presStyleCnt="8"/>
      <dgm:spPr/>
    </dgm:pt>
    <dgm:pt modelId="{D57F5154-91F4-4837-A6FD-6C8F1E875280}" type="pres">
      <dgm:prSet presAssocID="{B639ADEB-3027-4444-9E76-1E66D99C2CB6}" presName="bottomArc2" presStyleLbl="parChTrans1D1" presStyleIdx="7" presStyleCnt="8"/>
      <dgm:spPr/>
    </dgm:pt>
    <dgm:pt modelId="{B3642B89-7089-45C1-9346-DBA47A162FA2}" type="pres">
      <dgm:prSet presAssocID="{B639ADEB-3027-4444-9E76-1E66D99C2CB6}" presName="topConnNode2" presStyleLbl="node2" presStyleIdx="0" presStyleCnt="0"/>
      <dgm:spPr/>
      <dgm:t>
        <a:bodyPr/>
        <a:lstStyle/>
        <a:p>
          <a:endParaRPr lang="en-US"/>
        </a:p>
      </dgm:t>
    </dgm:pt>
    <dgm:pt modelId="{82C5F053-26AA-48EA-A2A3-6F7C585E54D0}" type="pres">
      <dgm:prSet presAssocID="{B639ADEB-3027-4444-9E76-1E66D99C2CB6}" presName="hierChild4" presStyleCnt="0"/>
      <dgm:spPr/>
    </dgm:pt>
    <dgm:pt modelId="{9B03AC99-8069-473F-B35E-FBAEC19DEE0B}" type="pres">
      <dgm:prSet presAssocID="{B639ADEB-3027-4444-9E76-1E66D99C2CB6}" presName="hierChild5" presStyleCnt="0"/>
      <dgm:spPr/>
    </dgm:pt>
    <dgm:pt modelId="{A7E2AE4E-065F-40CC-842E-7115DFBBDDB7}" type="pres">
      <dgm:prSet presAssocID="{0D944508-E212-4CFC-9D76-65D869D4CDF9}" presName="hierChild3" presStyleCnt="0"/>
      <dgm:spPr/>
    </dgm:pt>
  </dgm:ptLst>
  <dgm:cxnLst>
    <dgm:cxn modelId="{C75185B7-3A83-43F9-B5CA-F0157ADAD7E6}" type="presOf" srcId="{0E52E24C-A16C-4FE2-96E5-79CE311B0EF2}" destId="{023993A5-90C1-477A-AC6C-DB6F5D547D13}" srcOrd="1" destOrd="0" presId="urn:microsoft.com/office/officeart/2008/layout/HalfCircleOrganizationChart"/>
    <dgm:cxn modelId="{CC865941-2115-413F-886E-54558DBAE989}" type="presOf" srcId="{0D944508-E212-4CFC-9D76-65D869D4CDF9}" destId="{4EFFFC8F-3CEE-4F9C-9E3E-687BF50C51B9}" srcOrd="1" destOrd="0" presId="urn:microsoft.com/office/officeart/2008/layout/HalfCircleOrganizationChart"/>
    <dgm:cxn modelId="{97FBBB4A-023A-444C-9E58-44507B69D730}" type="presOf" srcId="{CA7AE566-2701-4C22-86CE-78C6DF42F857}" destId="{957E5F85-51DE-4A3B-938D-5AF60A087025}" srcOrd="0" destOrd="0" presId="urn:microsoft.com/office/officeart/2008/layout/HalfCircleOrganizationChart"/>
    <dgm:cxn modelId="{1E151C41-888F-4D9A-BD05-55BF1E747A99}" type="presOf" srcId="{0E52E24C-A16C-4FE2-96E5-79CE311B0EF2}" destId="{EEE7E4A5-E69C-4B84-8B27-1781C4FDCA30}" srcOrd="0" destOrd="0" presId="urn:microsoft.com/office/officeart/2008/layout/HalfCircleOrganizationChart"/>
    <dgm:cxn modelId="{56535E72-FC3A-424E-AB13-96AA3E057841}" type="presOf" srcId="{BF58FA7D-CB9F-4DED-8A09-489A42BE0B74}" destId="{F986503B-4259-4EE1-961C-7F110502A95E}" srcOrd="0" destOrd="0" presId="urn:microsoft.com/office/officeart/2008/layout/HalfCircleOrganizationChart"/>
    <dgm:cxn modelId="{53D32EC8-6AC5-40D6-8762-8617BFC65A0F}" type="presOf" srcId="{0D944508-E212-4CFC-9D76-65D869D4CDF9}" destId="{B91371FB-87F4-40E8-98A4-E18FA5DC6C96}" srcOrd="0" destOrd="0" presId="urn:microsoft.com/office/officeart/2008/layout/HalfCircleOrganizationChart"/>
    <dgm:cxn modelId="{CD46C4A4-FD6F-46E7-A7D6-6CA9FE590A41}" srcId="{B2C8B70B-E503-4078-AD6E-500D2A62CCE6}" destId="{0D944508-E212-4CFC-9D76-65D869D4CDF9}" srcOrd="0" destOrd="0" parTransId="{409B019E-3A73-492B-BF15-5BD8AC8D5ACB}" sibTransId="{9F9B263B-3554-4083-95D3-883963770DDB}"/>
    <dgm:cxn modelId="{8BFF43B4-1B0C-4716-A2FE-BBA52B1514A7}" srcId="{0D944508-E212-4CFC-9D76-65D869D4CDF9}" destId="{B639ADEB-3027-4444-9E76-1E66D99C2CB6}" srcOrd="2" destOrd="0" parTransId="{719C2183-4EF6-4B13-9DA1-B5EAF59C5CE0}" sibTransId="{C40B4643-BB53-4C0B-B755-DD69679189A9}"/>
    <dgm:cxn modelId="{47571788-C47F-49A3-966B-66085EDA6855}" type="presOf" srcId="{320C9A24-D57E-43C5-84DD-4EE8E756CA81}" destId="{AD46C0EA-1B2B-41F2-9D72-52BA03014B4B}" srcOrd="0" destOrd="0" presId="urn:microsoft.com/office/officeart/2008/layout/HalfCircleOrganizationChart"/>
    <dgm:cxn modelId="{A684D67E-EA89-4A5E-AA19-0D0DBC692D72}" srcId="{0D944508-E212-4CFC-9D76-65D869D4CDF9}" destId="{CA7AE566-2701-4C22-86CE-78C6DF42F857}" srcOrd="1" destOrd="0" parTransId="{BF58FA7D-CB9F-4DED-8A09-489A42BE0B74}" sibTransId="{BED40C76-74D8-4AD9-BFBD-2825C98C3D87}"/>
    <dgm:cxn modelId="{7D0A8ED9-36BD-4AB5-853C-9B5BA26EB193}" type="presOf" srcId="{719C2183-4EF6-4B13-9DA1-B5EAF59C5CE0}" destId="{05AE66C8-00FB-4BBC-8FF4-C20E2D9EB850}" srcOrd="0" destOrd="0" presId="urn:microsoft.com/office/officeart/2008/layout/HalfCircleOrganizationChart"/>
    <dgm:cxn modelId="{A28DDC4C-3347-4D7F-90EC-A1C76408A454}" type="presOf" srcId="{B639ADEB-3027-4444-9E76-1E66D99C2CB6}" destId="{B3642B89-7089-45C1-9346-DBA47A162FA2}" srcOrd="1" destOrd="0" presId="urn:microsoft.com/office/officeart/2008/layout/HalfCircleOrganizationChart"/>
    <dgm:cxn modelId="{07788DFA-82EA-4865-BB37-672BC512317E}" type="presOf" srcId="{B639ADEB-3027-4444-9E76-1E66D99C2CB6}" destId="{3EE5A075-4020-430D-8E5E-81F6CAD8AC95}" srcOrd="0" destOrd="0" presId="urn:microsoft.com/office/officeart/2008/layout/HalfCircleOrganizationChart"/>
    <dgm:cxn modelId="{072C148F-552C-41EF-BDE5-ED524D5E257F}" srcId="{0D944508-E212-4CFC-9D76-65D869D4CDF9}" destId="{0E52E24C-A16C-4FE2-96E5-79CE311B0EF2}" srcOrd="0" destOrd="0" parTransId="{320C9A24-D57E-43C5-84DD-4EE8E756CA81}" sibTransId="{984CC3ED-C2B8-4CD6-A588-C9973B92A507}"/>
    <dgm:cxn modelId="{D2026D54-968A-4758-8A56-171CC4834DC0}" type="presOf" srcId="{B2C8B70B-E503-4078-AD6E-500D2A62CCE6}" destId="{0A647E92-6EF3-489E-AB6B-6295CC0EEF1E}" srcOrd="0" destOrd="0" presId="urn:microsoft.com/office/officeart/2008/layout/HalfCircleOrganizationChart"/>
    <dgm:cxn modelId="{3429123D-7A19-4AC4-9F27-F85B58280B38}" type="presOf" srcId="{CA7AE566-2701-4C22-86CE-78C6DF42F857}" destId="{E636537A-8A79-4F4A-9EC6-9713F74DA384}" srcOrd="1" destOrd="0" presId="urn:microsoft.com/office/officeart/2008/layout/HalfCircleOrganizationChart"/>
    <dgm:cxn modelId="{0CB3E58E-A9E7-4C34-BD33-669BB76CBB48}" type="presParOf" srcId="{0A647E92-6EF3-489E-AB6B-6295CC0EEF1E}" destId="{64CCD352-3D61-4AB3-BB35-66FB17047ACD}" srcOrd="0" destOrd="0" presId="urn:microsoft.com/office/officeart/2008/layout/HalfCircleOrganizationChart"/>
    <dgm:cxn modelId="{EE26A318-D6CE-4064-8A3D-A29914B57CE5}" type="presParOf" srcId="{64CCD352-3D61-4AB3-BB35-66FB17047ACD}" destId="{3EA9AC75-CB70-4307-9198-26F2EAC05CE2}" srcOrd="0" destOrd="0" presId="urn:microsoft.com/office/officeart/2008/layout/HalfCircleOrganizationChart"/>
    <dgm:cxn modelId="{5661A9AD-E508-4920-9A36-65B6AF9DA1D7}" type="presParOf" srcId="{3EA9AC75-CB70-4307-9198-26F2EAC05CE2}" destId="{B91371FB-87F4-40E8-98A4-E18FA5DC6C96}" srcOrd="0" destOrd="0" presId="urn:microsoft.com/office/officeart/2008/layout/HalfCircleOrganizationChart"/>
    <dgm:cxn modelId="{5840FE11-73FB-4C56-BED6-F22DC74FCADC}" type="presParOf" srcId="{3EA9AC75-CB70-4307-9198-26F2EAC05CE2}" destId="{39952BE5-AC1B-4712-8DDA-FF4F31FF7B7F}" srcOrd="1" destOrd="0" presId="urn:microsoft.com/office/officeart/2008/layout/HalfCircleOrganizationChart"/>
    <dgm:cxn modelId="{3DC4387E-3B19-440D-B6AC-9C665D29DEB2}" type="presParOf" srcId="{3EA9AC75-CB70-4307-9198-26F2EAC05CE2}" destId="{776D5DF5-FE61-443A-9699-4CA0E257295A}" srcOrd="2" destOrd="0" presId="urn:microsoft.com/office/officeart/2008/layout/HalfCircleOrganizationChart"/>
    <dgm:cxn modelId="{791CCE60-A109-42DD-B384-49D57ECE886B}" type="presParOf" srcId="{3EA9AC75-CB70-4307-9198-26F2EAC05CE2}" destId="{4EFFFC8F-3CEE-4F9C-9E3E-687BF50C51B9}" srcOrd="3" destOrd="0" presId="urn:microsoft.com/office/officeart/2008/layout/HalfCircleOrganizationChart"/>
    <dgm:cxn modelId="{1E783D0A-A01F-4A38-8734-17F37FD0E1F3}" type="presParOf" srcId="{64CCD352-3D61-4AB3-BB35-66FB17047ACD}" destId="{160122DD-6DF8-4558-8ACD-1BF69DAACEC2}" srcOrd="1" destOrd="0" presId="urn:microsoft.com/office/officeart/2008/layout/HalfCircleOrganizationChart"/>
    <dgm:cxn modelId="{C9AAF52B-A4A4-4653-8995-72D28486398F}" type="presParOf" srcId="{160122DD-6DF8-4558-8ACD-1BF69DAACEC2}" destId="{AD46C0EA-1B2B-41F2-9D72-52BA03014B4B}" srcOrd="0" destOrd="0" presId="urn:microsoft.com/office/officeart/2008/layout/HalfCircleOrganizationChart"/>
    <dgm:cxn modelId="{A31C22B6-C991-4BF0-9C0F-BD8604F6B94B}" type="presParOf" srcId="{160122DD-6DF8-4558-8ACD-1BF69DAACEC2}" destId="{D2A0AE56-B89A-423E-B7F7-FB68B9BC44B4}" srcOrd="1" destOrd="0" presId="urn:microsoft.com/office/officeart/2008/layout/HalfCircleOrganizationChart"/>
    <dgm:cxn modelId="{B1385E39-9EF0-4C18-A0F8-9A973D1A3DA4}" type="presParOf" srcId="{D2A0AE56-B89A-423E-B7F7-FB68B9BC44B4}" destId="{EE53C554-5EF5-4381-AFA3-EB265FDD15C9}" srcOrd="0" destOrd="0" presId="urn:microsoft.com/office/officeart/2008/layout/HalfCircleOrganizationChart"/>
    <dgm:cxn modelId="{06EB2A12-C5C1-4240-B251-81F88780BB6F}" type="presParOf" srcId="{EE53C554-5EF5-4381-AFA3-EB265FDD15C9}" destId="{EEE7E4A5-E69C-4B84-8B27-1781C4FDCA30}" srcOrd="0" destOrd="0" presId="urn:microsoft.com/office/officeart/2008/layout/HalfCircleOrganizationChart"/>
    <dgm:cxn modelId="{E0AEE3D4-750A-4A8A-B2E1-8D937D7C0F21}" type="presParOf" srcId="{EE53C554-5EF5-4381-AFA3-EB265FDD15C9}" destId="{88EB79B4-7699-4133-9CDB-FE1CC502691A}" srcOrd="1" destOrd="0" presId="urn:microsoft.com/office/officeart/2008/layout/HalfCircleOrganizationChart"/>
    <dgm:cxn modelId="{734043C4-7D2F-44F1-B8DB-D9C9D9BDADCE}" type="presParOf" srcId="{EE53C554-5EF5-4381-AFA3-EB265FDD15C9}" destId="{DC5D52D8-169E-4F14-BB8B-A871D9BE5305}" srcOrd="2" destOrd="0" presId="urn:microsoft.com/office/officeart/2008/layout/HalfCircleOrganizationChart"/>
    <dgm:cxn modelId="{13FE9223-DCB7-4C05-88C4-6EB06444AFB1}" type="presParOf" srcId="{EE53C554-5EF5-4381-AFA3-EB265FDD15C9}" destId="{023993A5-90C1-477A-AC6C-DB6F5D547D13}" srcOrd="3" destOrd="0" presId="urn:microsoft.com/office/officeart/2008/layout/HalfCircleOrganizationChart"/>
    <dgm:cxn modelId="{A95DDB47-F3D0-4E17-81D6-7C33B11FE59D}" type="presParOf" srcId="{D2A0AE56-B89A-423E-B7F7-FB68B9BC44B4}" destId="{8562662B-29AF-4AAF-B4F6-79FD119A82EB}" srcOrd="1" destOrd="0" presId="urn:microsoft.com/office/officeart/2008/layout/HalfCircleOrganizationChart"/>
    <dgm:cxn modelId="{FBBF29C0-6CFB-4FFD-AA1C-494D32147D33}" type="presParOf" srcId="{D2A0AE56-B89A-423E-B7F7-FB68B9BC44B4}" destId="{848240C3-7E51-45CF-B1EB-36087A3D91FF}" srcOrd="2" destOrd="0" presId="urn:microsoft.com/office/officeart/2008/layout/HalfCircleOrganizationChart"/>
    <dgm:cxn modelId="{4FF4B11D-82D8-4711-9595-2137A7231E14}" type="presParOf" srcId="{160122DD-6DF8-4558-8ACD-1BF69DAACEC2}" destId="{F986503B-4259-4EE1-961C-7F110502A95E}" srcOrd="2" destOrd="0" presId="urn:microsoft.com/office/officeart/2008/layout/HalfCircleOrganizationChart"/>
    <dgm:cxn modelId="{15D05A47-CDAD-4D6A-85C1-FC904A5D5DCD}" type="presParOf" srcId="{160122DD-6DF8-4558-8ACD-1BF69DAACEC2}" destId="{42BEE02F-1458-4358-BC2B-604C796B23E6}" srcOrd="3" destOrd="0" presId="urn:microsoft.com/office/officeart/2008/layout/HalfCircleOrganizationChart"/>
    <dgm:cxn modelId="{44B0AD46-7579-41FE-9CF5-C8548B1E1443}" type="presParOf" srcId="{42BEE02F-1458-4358-BC2B-604C796B23E6}" destId="{7178EFE2-688F-4C31-9CCD-D0EB86DCB1CE}" srcOrd="0" destOrd="0" presId="urn:microsoft.com/office/officeart/2008/layout/HalfCircleOrganizationChart"/>
    <dgm:cxn modelId="{F5E6CFC3-852D-47C5-A014-21B5C75F0C9D}" type="presParOf" srcId="{7178EFE2-688F-4C31-9CCD-D0EB86DCB1CE}" destId="{957E5F85-51DE-4A3B-938D-5AF60A087025}" srcOrd="0" destOrd="0" presId="urn:microsoft.com/office/officeart/2008/layout/HalfCircleOrganizationChart"/>
    <dgm:cxn modelId="{6C3A9B6E-A25E-4833-BB91-02E60652D8F1}" type="presParOf" srcId="{7178EFE2-688F-4C31-9CCD-D0EB86DCB1CE}" destId="{3C18F90B-BE2A-40F3-9B7D-EDA1C047CE1E}" srcOrd="1" destOrd="0" presId="urn:microsoft.com/office/officeart/2008/layout/HalfCircleOrganizationChart"/>
    <dgm:cxn modelId="{0393A15D-6D87-4DB1-9F62-9661825BF1F4}" type="presParOf" srcId="{7178EFE2-688F-4C31-9CCD-D0EB86DCB1CE}" destId="{46C35BA8-9732-48DD-B8BA-51F92FDC4163}" srcOrd="2" destOrd="0" presId="urn:microsoft.com/office/officeart/2008/layout/HalfCircleOrganizationChart"/>
    <dgm:cxn modelId="{8883B3AB-EAD5-4A97-8A1B-68AE47DFA125}" type="presParOf" srcId="{7178EFE2-688F-4C31-9CCD-D0EB86DCB1CE}" destId="{E636537A-8A79-4F4A-9EC6-9713F74DA384}" srcOrd="3" destOrd="0" presId="urn:microsoft.com/office/officeart/2008/layout/HalfCircleOrganizationChart"/>
    <dgm:cxn modelId="{629F9539-B3B7-486F-8BA4-95692C24A681}" type="presParOf" srcId="{42BEE02F-1458-4358-BC2B-604C796B23E6}" destId="{2131DFDD-41BA-4589-BCBC-0C3B32AF0E1C}" srcOrd="1" destOrd="0" presId="urn:microsoft.com/office/officeart/2008/layout/HalfCircleOrganizationChart"/>
    <dgm:cxn modelId="{265F5AEF-D153-4F53-9655-862A3081F6F5}" type="presParOf" srcId="{42BEE02F-1458-4358-BC2B-604C796B23E6}" destId="{D5717FBB-3B40-49A4-867D-3AB69C44830B}" srcOrd="2" destOrd="0" presId="urn:microsoft.com/office/officeart/2008/layout/HalfCircleOrganizationChart"/>
    <dgm:cxn modelId="{B6A92010-0614-45EA-AF95-9B001954147C}" type="presParOf" srcId="{160122DD-6DF8-4558-8ACD-1BF69DAACEC2}" destId="{05AE66C8-00FB-4BBC-8FF4-C20E2D9EB850}" srcOrd="4" destOrd="0" presId="urn:microsoft.com/office/officeart/2008/layout/HalfCircleOrganizationChart"/>
    <dgm:cxn modelId="{81F28286-FC8E-4597-851D-1F77F92C5701}" type="presParOf" srcId="{160122DD-6DF8-4558-8ACD-1BF69DAACEC2}" destId="{511BAB73-045D-4D4A-9B9B-48541B31C45C}" srcOrd="5" destOrd="0" presId="urn:microsoft.com/office/officeart/2008/layout/HalfCircleOrganizationChart"/>
    <dgm:cxn modelId="{F81EA27F-34DA-4C07-A8B8-54F9B75A9B53}" type="presParOf" srcId="{511BAB73-045D-4D4A-9B9B-48541B31C45C}" destId="{186992D8-F8C1-4437-A00C-54468E710E59}" srcOrd="0" destOrd="0" presId="urn:microsoft.com/office/officeart/2008/layout/HalfCircleOrganizationChart"/>
    <dgm:cxn modelId="{445D0DD6-C1D9-4A3A-86E3-19A061FF45C1}" type="presParOf" srcId="{186992D8-F8C1-4437-A00C-54468E710E59}" destId="{3EE5A075-4020-430D-8E5E-81F6CAD8AC95}" srcOrd="0" destOrd="0" presId="urn:microsoft.com/office/officeart/2008/layout/HalfCircleOrganizationChart"/>
    <dgm:cxn modelId="{FE63FF57-AA11-4BFA-BBDF-AF878EF45AA8}" type="presParOf" srcId="{186992D8-F8C1-4437-A00C-54468E710E59}" destId="{E9F92750-B670-40E8-BB4A-E8F1C5EEC718}" srcOrd="1" destOrd="0" presId="urn:microsoft.com/office/officeart/2008/layout/HalfCircleOrganizationChart"/>
    <dgm:cxn modelId="{DC6F2327-FFB0-470C-957A-B8BF6D07211A}" type="presParOf" srcId="{186992D8-F8C1-4437-A00C-54468E710E59}" destId="{D57F5154-91F4-4837-A6FD-6C8F1E875280}" srcOrd="2" destOrd="0" presId="urn:microsoft.com/office/officeart/2008/layout/HalfCircleOrganizationChart"/>
    <dgm:cxn modelId="{7FB0D7CE-D893-4E2F-BED9-129CCBEA7A6D}" type="presParOf" srcId="{186992D8-F8C1-4437-A00C-54468E710E59}" destId="{B3642B89-7089-45C1-9346-DBA47A162FA2}" srcOrd="3" destOrd="0" presId="urn:microsoft.com/office/officeart/2008/layout/HalfCircleOrganizationChart"/>
    <dgm:cxn modelId="{058AF5BA-5581-404D-BED0-223D5FAE83F9}" type="presParOf" srcId="{511BAB73-045D-4D4A-9B9B-48541B31C45C}" destId="{82C5F053-26AA-48EA-A2A3-6F7C585E54D0}" srcOrd="1" destOrd="0" presId="urn:microsoft.com/office/officeart/2008/layout/HalfCircleOrganizationChart"/>
    <dgm:cxn modelId="{F72E1F9E-86FE-4612-83B9-32069EF00E0C}" type="presParOf" srcId="{511BAB73-045D-4D4A-9B9B-48541B31C45C}" destId="{9B03AC99-8069-473F-B35E-FBAEC19DEE0B}" srcOrd="2" destOrd="0" presId="urn:microsoft.com/office/officeart/2008/layout/HalfCircleOrganizationChart"/>
    <dgm:cxn modelId="{24F092C5-BBC0-4DE1-B0EE-6C67D13E7496}" type="presParOf" srcId="{64CCD352-3D61-4AB3-BB35-66FB17047ACD}" destId="{A7E2AE4E-065F-40CC-842E-7115DFBBDDB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C8B70B-E503-4078-AD6E-500D2A62CCE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8B7507-EF88-46F0-8CC5-EEE9CE18FEB1}">
      <dgm:prSet phldrT="[Text]"/>
      <dgm:spPr/>
      <dgm:t>
        <a:bodyPr/>
        <a:lstStyle/>
        <a:p>
          <a:r>
            <a:rPr lang="en-US" noProof="0" dirty="0" smtClean="0"/>
            <a:t>Availability of Labels</a:t>
          </a:r>
          <a:endParaRPr lang="en-US" noProof="0" dirty="0"/>
        </a:p>
      </dgm:t>
    </dgm:pt>
    <dgm:pt modelId="{111FC25B-201F-4ECF-B708-3D4585FC7E5F}" type="sibTrans" cxnId="{A77A38ED-3EA0-4CB6-BA4E-20815619A193}">
      <dgm:prSet/>
      <dgm:spPr/>
      <dgm:t>
        <a:bodyPr/>
        <a:lstStyle/>
        <a:p>
          <a:endParaRPr lang="en-US"/>
        </a:p>
      </dgm:t>
    </dgm:pt>
    <dgm:pt modelId="{EC9C8080-0A19-4EBA-AEFB-9C1FCBA6B901}" type="parTrans" cxnId="{A77A38ED-3EA0-4CB6-BA4E-20815619A193}">
      <dgm:prSet/>
      <dgm:spPr/>
      <dgm:t>
        <a:bodyPr/>
        <a:lstStyle/>
        <a:p>
          <a:endParaRPr lang="en-US"/>
        </a:p>
      </dgm:t>
    </dgm:pt>
    <dgm:pt modelId="{C309604F-F627-4935-944F-7377037C5BF0}">
      <dgm:prSet phldrT="[Text]"/>
      <dgm:spPr/>
      <dgm:t>
        <a:bodyPr/>
        <a:lstStyle/>
        <a:p>
          <a:r>
            <a:rPr lang="en-US" dirty="0" smtClean="0"/>
            <a:t>Supervised</a:t>
          </a:r>
          <a:endParaRPr lang="en-US" dirty="0"/>
        </a:p>
      </dgm:t>
    </dgm:pt>
    <dgm:pt modelId="{B506FA85-BB52-46F3-A5DB-98556A48EA65}" type="sibTrans" cxnId="{9EB15B03-F33C-4277-9AAD-690AFF31A3D1}">
      <dgm:prSet/>
      <dgm:spPr/>
      <dgm:t>
        <a:bodyPr/>
        <a:lstStyle/>
        <a:p>
          <a:endParaRPr lang="en-US"/>
        </a:p>
      </dgm:t>
    </dgm:pt>
    <dgm:pt modelId="{B9907219-B6D4-41E5-ABF3-8BCE4C34BFE6}" type="parTrans" cxnId="{9EB15B03-F33C-4277-9AAD-690AFF31A3D1}">
      <dgm:prSet/>
      <dgm:spPr/>
      <dgm:t>
        <a:bodyPr/>
        <a:lstStyle/>
        <a:p>
          <a:endParaRPr lang="en-US"/>
        </a:p>
      </dgm:t>
    </dgm:pt>
    <dgm:pt modelId="{2BC4C3FF-B568-4EF9-A842-08A7E655F150}">
      <dgm:prSet phldrT="[Text]"/>
      <dgm:spPr/>
      <dgm:t>
        <a:bodyPr/>
        <a:lstStyle/>
        <a:p>
          <a:r>
            <a:rPr lang="en-US" noProof="0" dirty="0" smtClean="0"/>
            <a:t>Semi-Supervised</a:t>
          </a:r>
          <a:endParaRPr lang="en-US" noProof="0" dirty="0"/>
        </a:p>
      </dgm:t>
    </dgm:pt>
    <dgm:pt modelId="{0E43BAD0-B709-4DCB-9D4E-BF4265192423}" type="parTrans" cxnId="{1486EEAB-1356-4827-A65E-DEF3A217BCFB}">
      <dgm:prSet/>
      <dgm:spPr/>
      <dgm:t>
        <a:bodyPr/>
        <a:lstStyle/>
        <a:p>
          <a:endParaRPr lang="en-US"/>
        </a:p>
      </dgm:t>
    </dgm:pt>
    <dgm:pt modelId="{7F5813D5-A687-492F-A975-A06745771D80}" type="sibTrans" cxnId="{1486EEAB-1356-4827-A65E-DEF3A217BCFB}">
      <dgm:prSet/>
      <dgm:spPr/>
      <dgm:t>
        <a:bodyPr/>
        <a:lstStyle/>
        <a:p>
          <a:endParaRPr lang="en-US"/>
        </a:p>
      </dgm:t>
    </dgm:pt>
    <dgm:pt modelId="{AE98FF7A-543C-4F53-BE6C-AA8C106825CF}">
      <dgm:prSet phldrT="[Text]"/>
      <dgm:spPr/>
      <dgm:t>
        <a:bodyPr/>
        <a:lstStyle/>
        <a:p>
          <a:r>
            <a:rPr lang="en-US" noProof="0" dirty="0" smtClean="0"/>
            <a:t>Unsupervised</a:t>
          </a:r>
          <a:endParaRPr lang="en-US" noProof="0" dirty="0"/>
        </a:p>
      </dgm:t>
    </dgm:pt>
    <dgm:pt modelId="{F274BE93-5129-400C-BAA6-AB126E498977}" type="parTrans" cxnId="{6DBAD2C1-9288-4771-ABF4-C41515E73DD9}">
      <dgm:prSet/>
      <dgm:spPr/>
      <dgm:t>
        <a:bodyPr/>
        <a:lstStyle/>
        <a:p>
          <a:endParaRPr lang="en-US"/>
        </a:p>
      </dgm:t>
    </dgm:pt>
    <dgm:pt modelId="{A2B61590-FAAF-48E8-9797-A2ED5DB86B70}" type="sibTrans" cxnId="{6DBAD2C1-9288-4771-ABF4-C41515E73DD9}">
      <dgm:prSet/>
      <dgm:spPr/>
      <dgm:t>
        <a:bodyPr/>
        <a:lstStyle/>
        <a:p>
          <a:endParaRPr lang="en-US"/>
        </a:p>
      </dgm:t>
    </dgm:pt>
    <dgm:pt modelId="{0A647E92-6EF3-489E-AB6B-6295CC0EEF1E}" type="pres">
      <dgm:prSet presAssocID="{B2C8B70B-E503-4078-AD6E-500D2A62CCE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3FB57EF-54A5-42DB-90F9-2DE1665BD2DD}" type="pres">
      <dgm:prSet presAssocID="{B78B7507-EF88-46F0-8CC5-EEE9CE18FEB1}" presName="hierRoot1" presStyleCnt="0">
        <dgm:presLayoutVars>
          <dgm:hierBranch val="init"/>
        </dgm:presLayoutVars>
      </dgm:prSet>
      <dgm:spPr/>
    </dgm:pt>
    <dgm:pt modelId="{EBC671F1-9E0D-4772-89B6-37CD08BC357B}" type="pres">
      <dgm:prSet presAssocID="{B78B7507-EF88-46F0-8CC5-EEE9CE18FEB1}" presName="rootComposite1" presStyleCnt="0"/>
      <dgm:spPr/>
    </dgm:pt>
    <dgm:pt modelId="{16FB8360-1B5A-48A6-A9CF-F77E250BDBC0}" type="pres">
      <dgm:prSet presAssocID="{B78B7507-EF88-46F0-8CC5-EEE9CE18FEB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952D91-2669-4A1A-97DD-90445C6F4B22}" type="pres">
      <dgm:prSet presAssocID="{B78B7507-EF88-46F0-8CC5-EEE9CE18FEB1}" presName="topArc1" presStyleLbl="parChTrans1D1" presStyleIdx="0" presStyleCnt="8"/>
      <dgm:spPr/>
    </dgm:pt>
    <dgm:pt modelId="{C5D13134-BC1E-4B26-99AA-13365D210931}" type="pres">
      <dgm:prSet presAssocID="{B78B7507-EF88-46F0-8CC5-EEE9CE18FEB1}" presName="bottomArc1" presStyleLbl="parChTrans1D1" presStyleIdx="1" presStyleCnt="8"/>
      <dgm:spPr/>
    </dgm:pt>
    <dgm:pt modelId="{4C52A8D6-AAC2-48B2-9551-30857F4BA6DB}" type="pres">
      <dgm:prSet presAssocID="{B78B7507-EF88-46F0-8CC5-EEE9CE18FEB1}" presName="topConnNode1" presStyleLbl="node1" presStyleIdx="0" presStyleCnt="0"/>
      <dgm:spPr/>
      <dgm:t>
        <a:bodyPr/>
        <a:lstStyle/>
        <a:p>
          <a:endParaRPr lang="en-US"/>
        </a:p>
      </dgm:t>
    </dgm:pt>
    <dgm:pt modelId="{FBEBF606-8E04-434B-ACFF-3035CA77C85E}" type="pres">
      <dgm:prSet presAssocID="{B78B7507-EF88-46F0-8CC5-EEE9CE18FEB1}" presName="hierChild2" presStyleCnt="0"/>
      <dgm:spPr/>
    </dgm:pt>
    <dgm:pt modelId="{7C47718E-C987-402F-9018-55A421E4FBC7}" type="pres">
      <dgm:prSet presAssocID="{B9907219-B6D4-41E5-ABF3-8BCE4C34BFE6}" presName="Name28" presStyleLbl="parChTrans1D2" presStyleIdx="0" presStyleCnt="3"/>
      <dgm:spPr/>
      <dgm:t>
        <a:bodyPr/>
        <a:lstStyle/>
        <a:p>
          <a:endParaRPr lang="en-US"/>
        </a:p>
      </dgm:t>
    </dgm:pt>
    <dgm:pt modelId="{F0612615-C4C0-41E3-A7EA-0F352943C308}" type="pres">
      <dgm:prSet presAssocID="{C309604F-F627-4935-944F-7377037C5BF0}" presName="hierRoot2" presStyleCnt="0">
        <dgm:presLayoutVars>
          <dgm:hierBranch val="init"/>
        </dgm:presLayoutVars>
      </dgm:prSet>
      <dgm:spPr/>
    </dgm:pt>
    <dgm:pt modelId="{3BB85906-11D7-4AB5-9D50-B16CC0A72B3A}" type="pres">
      <dgm:prSet presAssocID="{C309604F-F627-4935-944F-7377037C5BF0}" presName="rootComposite2" presStyleCnt="0"/>
      <dgm:spPr/>
    </dgm:pt>
    <dgm:pt modelId="{3A82D889-AD9A-42EC-8A48-995FE12C9D18}" type="pres">
      <dgm:prSet presAssocID="{C309604F-F627-4935-944F-7377037C5BF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D0A2DA-F1B1-4ABF-880C-1477F1BF3709}" type="pres">
      <dgm:prSet presAssocID="{C309604F-F627-4935-944F-7377037C5BF0}" presName="topArc2" presStyleLbl="parChTrans1D1" presStyleIdx="2" presStyleCnt="8"/>
      <dgm:spPr/>
    </dgm:pt>
    <dgm:pt modelId="{CF229B05-AA8F-4484-9EAE-5275032E93F0}" type="pres">
      <dgm:prSet presAssocID="{C309604F-F627-4935-944F-7377037C5BF0}" presName="bottomArc2" presStyleLbl="parChTrans1D1" presStyleIdx="3" presStyleCnt="8"/>
      <dgm:spPr/>
    </dgm:pt>
    <dgm:pt modelId="{5CFEC02B-7497-4B56-97FD-7ED63930385D}" type="pres">
      <dgm:prSet presAssocID="{C309604F-F627-4935-944F-7377037C5BF0}" presName="topConnNode2" presStyleLbl="node2" presStyleIdx="0" presStyleCnt="0"/>
      <dgm:spPr/>
      <dgm:t>
        <a:bodyPr/>
        <a:lstStyle/>
        <a:p>
          <a:endParaRPr lang="en-US"/>
        </a:p>
      </dgm:t>
    </dgm:pt>
    <dgm:pt modelId="{07C9801E-8A06-462A-A083-0E815ACBA8E2}" type="pres">
      <dgm:prSet presAssocID="{C309604F-F627-4935-944F-7377037C5BF0}" presName="hierChild4" presStyleCnt="0"/>
      <dgm:spPr/>
    </dgm:pt>
    <dgm:pt modelId="{EA041287-6842-4949-8CE2-68053A09D713}" type="pres">
      <dgm:prSet presAssocID="{C309604F-F627-4935-944F-7377037C5BF0}" presName="hierChild5" presStyleCnt="0"/>
      <dgm:spPr/>
    </dgm:pt>
    <dgm:pt modelId="{415FD013-785F-4806-8E72-EAEC2697B74D}" type="pres">
      <dgm:prSet presAssocID="{0E43BAD0-B709-4DCB-9D4E-BF4265192423}" presName="Name28" presStyleLbl="parChTrans1D2" presStyleIdx="1" presStyleCnt="3"/>
      <dgm:spPr/>
      <dgm:t>
        <a:bodyPr/>
        <a:lstStyle/>
        <a:p>
          <a:endParaRPr lang="en-US"/>
        </a:p>
      </dgm:t>
    </dgm:pt>
    <dgm:pt modelId="{7C1EDB71-2822-4E75-A9CC-7DE9CE531401}" type="pres">
      <dgm:prSet presAssocID="{2BC4C3FF-B568-4EF9-A842-08A7E655F150}" presName="hierRoot2" presStyleCnt="0">
        <dgm:presLayoutVars>
          <dgm:hierBranch val="init"/>
        </dgm:presLayoutVars>
      </dgm:prSet>
      <dgm:spPr/>
    </dgm:pt>
    <dgm:pt modelId="{FA65B5EC-7C23-465F-9015-8C27166C9096}" type="pres">
      <dgm:prSet presAssocID="{2BC4C3FF-B568-4EF9-A842-08A7E655F150}" presName="rootComposite2" presStyleCnt="0"/>
      <dgm:spPr/>
    </dgm:pt>
    <dgm:pt modelId="{EEDDB197-680B-4194-9DEA-D3189C2F5E69}" type="pres">
      <dgm:prSet presAssocID="{2BC4C3FF-B568-4EF9-A842-08A7E655F15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904018-AE53-469D-8B9D-80FBD2AB0F60}" type="pres">
      <dgm:prSet presAssocID="{2BC4C3FF-B568-4EF9-A842-08A7E655F150}" presName="topArc2" presStyleLbl="parChTrans1D1" presStyleIdx="4" presStyleCnt="8"/>
      <dgm:spPr/>
    </dgm:pt>
    <dgm:pt modelId="{239F50B1-976F-4A98-AAC1-9D1CAC9A35BD}" type="pres">
      <dgm:prSet presAssocID="{2BC4C3FF-B568-4EF9-A842-08A7E655F150}" presName="bottomArc2" presStyleLbl="parChTrans1D1" presStyleIdx="5" presStyleCnt="8"/>
      <dgm:spPr/>
    </dgm:pt>
    <dgm:pt modelId="{CE22DEA6-669A-40B4-8712-E6DF62303EC1}" type="pres">
      <dgm:prSet presAssocID="{2BC4C3FF-B568-4EF9-A842-08A7E655F150}" presName="topConnNode2" presStyleLbl="node2" presStyleIdx="0" presStyleCnt="0"/>
      <dgm:spPr/>
      <dgm:t>
        <a:bodyPr/>
        <a:lstStyle/>
        <a:p>
          <a:endParaRPr lang="en-US"/>
        </a:p>
      </dgm:t>
    </dgm:pt>
    <dgm:pt modelId="{4B9467E1-3577-4675-A96E-936CE138C595}" type="pres">
      <dgm:prSet presAssocID="{2BC4C3FF-B568-4EF9-A842-08A7E655F150}" presName="hierChild4" presStyleCnt="0"/>
      <dgm:spPr/>
    </dgm:pt>
    <dgm:pt modelId="{995978B4-A0AB-46EF-B6F1-354DBCDB0502}" type="pres">
      <dgm:prSet presAssocID="{2BC4C3FF-B568-4EF9-A842-08A7E655F150}" presName="hierChild5" presStyleCnt="0"/>
      <dgm:spPr/>
    </dgm:pt>
    <dgm:pt modelId="{396FAC4E-C0F1-42C9-8623-601570FF0E95}" type="pres">
      <dgm:prSet presAssocID="{F274BE93-5129-400C-BAA6-AB126E498977}" presName="Name28" presStyleLbl="parChTrans1D2" presStyleIdx="2" presStyleCnt="3"/>
      <dgm:spPr/>
      <dgm:t>
        <a:bodyPr/>
        <a:lstStyle/>
        <a:p>
          <a:endParaRPr lang="en-US"/>
        </a:p>
      </dgm:t>
    </dgm:pt>
    <dgm:pt modelId="{B6A73A58-8C58-4CA9-8F3F-B6B339D2A29D}" type="pres">
      <dgm:prSet presAssocID="{AE98FF7A-543C-4F53-BE6C-AA8C106825CF}" presName="hierRoot2" presStyleCnt="0">
        <dgm:presLayoutVars>
          <dgm:hierBranch val="init"/>
        </dgm:presLayoutVars>
      </dgm:prSet>
      <dgm:spPr/>
    </dgm:pt>
    <dgm:pt modelId="{59D34266-9AEB-48DF-A44B-348C0BA3DF84}" type="pres">
      <dgm:prSet presAssocID="{AE98FF7A-543C-4F53-BE6C-AA8C106825CF}" presName="rootComposite2" presStyleCnt="0"/>
      <dgm:spPr/>
    </dgm:pt>
    <dgm:pt modelId="{24935B98-403C-4C7E-8C18-55513824DEFA}" type="pres">
      <dgm:prSet presAssocID="{AE98FF7A-543C-4F53-BE6C-AA8C106825C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53CCAF-B140-4E17-89DA-944AFBEEC9A9}" type="pres">
      <dgm:prSet presAssocID="{AE98FF7A-543C-4F53-BE6C-AA8C106825CF}" presName="topArc2" presStyleLbl="parChTrans1D1" presStyleIdx="6" presStyleCnt="8"/>
      <dgm:spPr/>
    </dgm:pt>
    <dgm:pt modelId="{067BB532-F9DE-4D79-89D8-16BC43633A71}" type="pres">
      <dgm:prSet presAssocID="{AE98FF7A-543C-4F53-BE6C-AA8C106825CF}" presName="bottomArc2" presStyleLbl="parChTrans1D1" presStyleIdx="7" presStyleCnt="8"/>
      <dgm:spPr/>
    </dgm:pt>
    <dgm:pt modelId="{F6F8F05A-1BBE-4E84-8B65-97A8C074A66A}" type="pres">
      <dgm:prSet presAssocID="{AE98FF7A-543C-4F53-BE6C-AA8C106825CF}" presName="topConnNode2" presStyleLbl="node2" presStyleIdx="0" presStyleCnt="0"/>
      <dgm:spPr/>
      <dgm:t>
        <a:bodyPr/>
        <a:lstStyle/>
        <a:p>
          <a:endParaRPr lang="en-US"/>
        </a:p>
      </dgm:t>
    </dgm:pt>
    <dgm:pt modelId="{1EDF5498-BF92-44F8-91E5-D672D7F7CFFE}" type="pres">
      <dgm:prSet presAssocID="{AE98FF7A-543C-4F53-BE6C-AA8C106825CF}" presName="hierChild4" presStyleCnt="0"/>
      <dgm:spPr/>
    </dgm:pt>
    <dgm:pt modelId="{B2FC9C30-BB4D-44B8-92D7-DB40B4EFC6A8}" type="pres">
      <dgm:prSet presAssocID="{AE98FF7A-543C-4F53-BE6C-AA8C106825CF}" presName="hierChild5" presStyleCnt="0"/>
      <dgm:spPr/>
    </dgm:pt>
    <dgm:pt modelId="{85DB9F93-2EE6-4455-9B2D-D0181A5EC478}" type="pres">
      <dgm:prSet presAssocID="{B78B7507-EF88-46F0-8CC5-EEE9CE18FEB1}" presName="hierChild3" presStyleCnt="0"/>
      <dgm:spPr/>
    </dgm:pt>
  </dgm:ptLst>
  <dgm:cxnLst>
    <dgm:cxn modelId="{CB526B49-2428-487E-A4EF-CFB10F117F19}" type="presOf" srcId="{AE98FF7A-543C-4F53-BE6C-AA8C106825CF}" destId="{F6F8F05A-1BBE-4E84-8B65-97A8C074A66A}" srcOrd="1" destOrd="0" presId="urn:microsoft.com/office/officeart/2008/layout/HalfCircleOrganizationChart"/>
    <dgm:cxn modelId="{6A8BED0C-8090-4BCF-BA8D-D1BFFC383399}" type="presOf" srcId="{0E43BAD0-B709-4DCB-9D4E-BF4265192423}" destId="{415FD013-785F-4806-8E72-EAEC2697B74D}" srcOrd="0" destOrd="0" presId="urn:microsoft.com/office/officeart/2008/layout/HalfCircleOrganizationChart"/>
    <dgm:cxn modelId="{132761A9-5153-4998-AAF7-1526E44698FE}" type="presOf" srcId="{F274BE93-5129-400C-BAA6-AB126E498977}" destId="{396FAC4E-C0F1-42C9-8623-601570FF0E95}" srcOrd="0" destOrd="0" presId="urn:microsoft.com/office/officeart/2008/layout/HalfCircleOrganizationChart"/>
    <dgm:cxn modelId="{0F0038E0-1FBA-42DB-9C02-B665B8B33FEC}" type="presOf" srcId="{C309604F-F627-4935-944F-7377037C5BF0}" destId="{3A82D889-AD9A-42EC-8A48-995FE12C9D18}" srcOrd="0" destOrd="0" presId="urn:microsoft.com/office/officeart/2008/layout/HalfCircleOrganizationChart"/>
    <dgm:cxn modelId="{1486EEAB-1356-4827-A65E-DEF3A217BCFB}" srcId="{B78B7507-EF88-46F0-8CC5-EEE9CE18FEB1}" destId="{2BC4C3FF-B568-4EF9-A842-08A7E655F150}" srcOrd="1" destOrd="0" parTransId="{0E43BAD0-B709-4DCB-9D4E-BF4265192423}" sibTransId="{7F5813D5-A687-492F-A975-A06745771D80}"/>
    <dgm:cxn modelId="{05DA1FFA-FB8B-456A-9FDD-AE866DCBC24A}" type="presOf" srcId="{B9907219-B6D4-41E5-ABF3-8BCE4C34BFE6}" destId="{7C47718E-C987-402F-9018-55A421E4FBC7}" srcOrd="0" destOrd="0" presId="urn:microsoft.com/office/officeart/2008/layout/HalfCircleOrganizationChart"/>
    <dgm:cxn modelId="{079DC11B-9A8B-4CD5-BA89-CA3A8807DAD1}" type="presOf" srcId="{AE98FF7A-543C-4F53-BE6C-AA8C106825CF}" destId="{24935B98-403C-4C7E-8C18-55513824DEFA}" srcOrd="0" destOrd="0" presId="urn:microsoft.com/office/officeart/2008/layout/HalfCircleOrganizationChart"/>
    <dgm:cxn modelId="{3B779D18-B08B-4D25-A602-32E48CEBEF68}" type="presOf" srcId="{C309604F-F627-4935-944F-7377037C5BF0}" destId="{5CFEC02B-7497-4B56-97FD-7ED63930385D}" srcOrd="1" destOrd="0" presId="urn:microsoft.com/office/officeart/2008/layout/HalfCircleOrganizationChart"/>
    <dgm:cxn modelId="{9EB15B03-F33C-4277-9AAD-690AFF31A3D1}" srcId="{B78B7507-EF88-46F0-8CC5-EEE9CE18FEB1}" destId="{C309604F-F627-4935-944F-7377037C5BF0}" srcOrd="0" destOrd="0" parTransId="{B9907219-B6D4-41E5-ABF3-8BCE4C34BFE6}" sibTransId="{B506FA85-BB52-46F3-A5DB-98556A48EA65}"/>
    <dgm:cxn modelId="{F2D17D23-E86E-4325-9AA1-4B7697634D11}" type="presOf" srcId="{2BC4C3FF-B568-4EF9-A842-08A7E655F150}" destId="{CE22DEA6-669A-40B4-8712-E6DF62303EC1}" srcOrd="1" destOrd="0" presId="urn:microsoft.com/office/officeart/2008/layout/HalfCircleOrganizationChart"/>
    <dgm:cxn modelId="{3459FA4D-699D-468D-AA47-8FD79AE03447}" type="presOf" srcId="{B78B7507-EF88-46F0-8CC5-EEE9CE18FEB1}" destId="{16FB8360-1B5A-48A6-A9CF-F77E250BDBC0}" srcOrd="0" destOrd="0" presId="urn:microsoft.com/office/officeart/2008/layout/HalfCircleOrganizationChart"/>
    <dgm:cxn modelId="{F08431AD-EE0E-43A0-B543-4E0569D5BC64}" type="presOf" srcId="{B78B7507-EF88-46F0-8CC5-EEE9CE18FEB1}" destId="{4C52A8D6-AAC2-48B2-9551-30857F4BA6DB}" srcOrd="1" destOrd="0" presId="urn:microsoft.com/office/officeart/2008/layout/HalfCircleOrganizationChart"/>
    <dgm:cxn modelId="{6DBAD2C1-9288-4771-ABF4-C41515E73DD9}" srcId="{B78B7507-EF88-46F0-8CC5-EEE9CE18FEB1}" destId="{AE98FF7A-543C-4F53-BE6C-AA8C106825CF}" srcOrd="2" destOrd="0" parTransId="{F274BE93-5129-400C-BAA6-AB126E498977}" sibTransId="{A2B61590-FAAF-48E8-9797-A2ED5DB86B70}"/>
    <dgm:cxn modelId="{D2026D54-968A-4758-8A56-171CC4834DC0}" type="presOf" srcId="{B2C8B70B-E503-4078-AD6E-500D2A62CCE6}" destId="{0A647E92-6EF3-489E-AB6B-6295CC0EEF1E}" srcOrd="0" destOrd="0" presId="urn:microsoft.com/office/officeart/2008/layout/HalfCircleOrganizationChart"/>
    <dgm:cxn modelId="{A77A38ED-3EA0-4CB6-BA4E-20815619A193}" srcId="{B2C8B70B-E503-4078-AD6E-500D2A62CCE6}" destId="{B78B7507-EF88-46F0-8CC5-EEE9CE18FEB1}" srcOrd="0" destOrd="0" parTransId="{EC9C8080-0A19-4EBA-AEFB-9C1FCBA6B901}" sibTransId="{111FC25B-201F-4ECF-B708-3D4585FC7E5F}"/>
    <dgm:cxn modelId="{73CBCD55-10B8-4F2F-92E2-823E60159D32}" type="presOf" srcId="{2BC4C3FF-B568-4EF9-A842-08A7E655F150}" destId="{EEDDB197-680B-4194-9DEA-D3189C2F5E69}" srcOrd="0" destOrd="0" presId="urn:microsoft.com/office/officeart/2008/layout/HalfCircleOrganizationChart"/>
    <dgm:cxn modelId="{2859C02E-7256-4E14-AB9D-3A0817C31FD1}" type="presParOf" srcId="{0A647E92-6EF3-489E-AB6B-6295CC0EEF1E}" destId="{13FB57EF-54A5-42DB-90F9-2DE1665BD2DD}" srcOrd="0" destOrd="0" presId="urn:microsoft.com/office/officeart/2008/layout/HalfCircleOrganizationChart"/>
    <dgm:cxn modelId="{7301F537-195E-4B1E-9E90-AC0DBEE91287}" type="presParOf" srcId="{13FB57EF-54A5-42DB-90F9-2DE1665BD2DD}" destId="{EBC671F1-9E0D-4772-89B6-37CD08BC357B}" srcOrd="0" destOrd="0" presId="urn:microsoft.com/office/officeart/2008/layout/HalfCircleOrganizationChart"/>
    <dgm:cxn modelId="{AD4EEE47-E037-4A2F-B880-13DD1D61CC21}" type="presParOf" srcId="{EBC671F1-9E0D-4772-89B6-37CD08BC357B}" destId="{16FB8360-1B5A-48A6-A9CF-F77E250BDBC0}" srcOrd="0" destOrd="0" presId="urn:microsoft.com/office/officeart/2008/layout/HalfCircleOrganizationChart"/>
    <dgm:cxn modelId="{103D4259-310F-4775-8E19-0B906C7DBF06}" type="presParOf" srcId="{EBC671F1-9E0D-4772-89B6-37CD08BC357B}" destId="{90952D91-2669-4A1A-97DD-90445C6F4B22}" srcOrd="1" destOrd="0" presId="urn:microsoft.com/office/officeart/2008/layout/HalfCircleOrganizationChart"/>
    <dgm:cxn modelId="{005064F7-A660-4A6C-B42B-31EC92F096D2}" type="presParOf" srcId="{EBC671F1-9E0D-4772-89B6-37CD08BC357B}" destId="{C5D13134-BC1E-4B26-99AA-13365D210931}" srcOrd="2" destOrd="0" presId="urn:microsoft.com/office/officeart/2008/layout/HalfCircleOrganizationChart"/>
    <dgm:cxn modelId="{9C3F8282-1B51-4DDC-8408-47905AF0E4AD}" type="presParOf" srcId="{EBC671F1-9E0D-4772-89B6-37CD08BC357B}" destId="{4C52A8D6-AAC2-48B2-9551-30857F4BA6DB}" srcOrd="3" destOrd="0" presId="urn:microsoft.com/office/officeart/2008/layout/HalfCircleOrganizationChart"/>
    <dgm:cxn modelId="{15022E0E-1D72-4F67-9E83-546CDB19DBD1}" type="presParOf" srcId="{13FB57EF-54A5-42DB-90F9-2DE1665BD2DD}" destId="{FBEBF606-8E04-434B-ACFF-3035CA77C85E}" srcOrd="1" destOrd="0" presId="urn:microsoft.com/office/officeart/2008/layout/HalfCircleOrganizationChart"/>
    <dgm:cxn modelId="{F9B79486-53C8-4A13-A31E-8CB35C12EAE1}" type="presParOf" srcId="{FBEBF606-8E04-434B-ACFF-3035CA77C85E}" destId="{7C47718E-C987-402F-9018-55A421E4FBC7}" srcOrd="0" destOrd="0" presId="urn:microsoft.com/office/officeart/2008/layout/HalfCircleOrganizationChart"/>
    <dgm:cxn modelId="{CFF20BB7-8EE9-4766-BF1C-8F83F6D02D04}" type="presParOf" srcId="{FBEBF606-8E04-434B-ACFF-3035CA77C85E}" destId="{F0612615-C4C0-41E3-A7EA-0F352943C308}" srcOrd="1" destOrd="0" presId="urn:microsoft.com/office/officeart/2008/layout/HalfCircleOrganizationChart"/>
    <dgm:cxn modelId="{6E3E63C0-FA16-4A49-86E2-0502573D8461}" type="presParOf" srcId="{F0612615-C4C0-41E3-A7EA-0F352943C308}" destId="{3BB85906-11D7-4AB5-9D50-B16CC0A72B3A}" srcOrd="0" destOrd="0" presId="urn:microsoft.com/office/officeart/2008/layout/HalfCircleOrganizationChart"/>
    <dgm:cxn modelId="{24195211-5188-4D7D-8FDA-0C76A7F8B3AA}" type="presParOf" srcId="{3BB85906-11D7-4AB5-9D50-B16CC0A72B3A}" destId="{3A82D889-AD9A-42EC-8A48-995FE12C9D18}" srcOrd="0" destOrd="0" presId="urn:microsoft.com/office/officeart/2008/layout/HalfCircleOrganizationChart"/>
    <dgm:cxn modelId="{DAEB0615-F9BE-4D9B-B268-5E17AD6F9EBC}" type="presParOf" srcId="{3BB85906-11D7-4AB5-9D50-B16CC0A72B3A}" destId="{81D0A2DA-F1B1-4ABF-880C-1477F1BF3709}" srcOrd="1" destOrd="0" presId="urn:microsoft.com/office/officeart/2008/layout/HalfCircleOrganizationChart"/>
    <dgm:cxn modelId="{9C41EDFB-B52C-4C99-BDAD-A6BB34DA27FF}" type="presParOf" srcId="{3BB85906-11D7-4AB5-9D50-B16CC0A72B3A}" destId="{CF229B05-AA8F-4484-9EAE-5275032E93F0}" srcOrd="2" destOrd="0" presId="urn:microsoft.com/office/officeart/2008/layout/HalfCircleOrganizationChart"/>
    <dgm:cxn modelId="{EDCE0916-9271-45B3-88EB-E93CDF6F631A}" type="presParOf" srcId="{3BB85906-11D7-4AB5-9D50-B16CC0A72B3A}" destId="{5CFEC02B-7497-4B56-97FD-7ED63930385D}" srcOrd="3" destOrd="0" presId="urn:microsoft.com/office/officeart/2008/layout/HalfCircleOrganizationChart"/>
    <dgm:cxn modelId="{14E2DEC2-2D79-49A2-B1AC-87F85DB66C53}" type="presParOf" srcId="{F0612615-C4C0-41E3-A7EA-0F352943C308}" destId="{07C9801E-8A06-462A-A083-0E815ACBA8E2}" srcOrd="1" destOrd="0" presId="urn:microsoft.com/office/officeart/2008/layout/HalfCircleOrganizationChart"/>
    <dgm:cxn modelId="{AA2C5CD1-B207-420F-8D07-BAB00DB27480}" type="presParOf" srcId="{F0612615-C4C0-41E3-A7EA-0F352943C308}" destId="{EA041287-6842-4949-8CE2-68053A09D713}" srcOrd="2" destOrd="0" presId="urn:microsoft.com/office/officeart/2008/layout/HalfCircleOrganizationChart"/>
    <dgm:cxn modelId="{0E46C625-717B-4A10-8828-259D75EBBCAB}" type="presParOf" srcId="{FBEBF606-8E04-434B-ACFF-3035CA77C85E}" destId="{415FD013-785F-4806-8E72-EAEC2697B74D}" srcOrd="2" destOrd="0" presId="urn:microsoft.com/office/officeart/2008/layout/HalfCircleOrganizationChart"/>
    <dgm:cxn modelId="{83724006-3FC2-41F1-9DD0-9CAB606EC77F}" type="presParOf" srcId="{FBEBF606-8E04-434B-ACFF-3035CA77C85E}" destId="{7C1EDB71-2822-4E75-A9CC-7DE9CE531401}" srcOrd="3" destOrd="0" presId="urn:microsoft.com/office/officeart/2008/layout/HalfCircleOrganizationChart"/>
    <dgm:cxn modelId="{523EAF20-6243-4EE3-95C7-A5618A506C7C}" type="presParOf" srcId="{7C1EDB71-2822-4E75-A9CC-7DE9CE531401}" destId="{FA65B5EC-7C23-465F-9015-8C27166C9096}" srcOrd="0" destOrd="0" presId="urn:microsoft.com/office/officeart/2008/layout/HalfCircleOrganizationChart"/>
    <dgm:cxn modelId="{772AB72C-DE18-4E84-9B3B-DE6514BEF1CD}" type="presParOf" srcId="{FA65B5EC-7C23-465F-9015-8C27166C9096}" destId="{EEDDB197-680B-4194-9DEA-D3189C2F5E69}" srcOrd="0" destOrd="0" presId="urn:microsoft.com/office/officeart/2008/layout/HalfCircleOrganizationChart"/>
    <dgm:cxn modelId="{DBF74C06-C939-432A-A089-45B2B9B270B5}" type="presParOf" srcId="{FA65B5EC-7C23-465F-9015-8C27166C9096}" destId="{28904018-AE53-469D-8B9D-80FBD2AB0F60}" srcOrd="1" destOrd="0" presId="urn:microsoft.com/office/officeart/2008/layout/HalfCircleOrganizationChart"/>
    <dgm:cxn modelId="{F9F770D6-CB82-4FCF-A996-60B7393E49AE}" type="presParOf" srcId="{FA65B5EC-7C23-465F-9015-8C27166C9096}" destId="{239F50B1-976F-4A98-AAC1-9D1CAC9A35BD}" srcOrd="2" destOrd="0" presId="urn:microsoft.com/office/officeart/2008/layout/HalfCircleOrganizationChart"/>
    <dgm:cxn modelId="{C91E378E-D4EE-46FB-B6E8-A9493136B51F}" type="presParOf" srcId="{FA65B5EC-7C23-465F-9015-8C27166C9096}" destId="{CE22DEA6-669A-40B4-8712-E6DF62303EC1}" srcOrd="3" destOrd="0" presId="urn:microsoft.com/office/officeart/2008/layout/HalfCircleOrganizationChart"/>
    <dgm:cxn modelId="{620754CD-5EFE-4B8F-AA83-5F5EEAD56A48}" type="presParOf" srcId="{7C1EDB71-2822-4E75-A9CC-7DE9CE531401}" destId="{4B9467E1-3577-4675-A96E-936CE138C595}" srcOrd="1" destOrd="0" presId="urn:microsoft.com/office/officeart/2008/layout/HalfCircleOrganizationChart"/>
    <dgm:cxn modelId="{05E96485-C20C-4830-981E-95A969D4A1AA}" type="presParOf" srcId="{7C1EDB71-2822-4E75-A9CC-7DE9CE531401}" destId="{995978B4-A0AB-46EF-B6F1-354DBCDB0502}" srcOrd="2" destOrd="0" presId="urn:microsoft.com/office/officeart/2008/layout/HalfCircleOrganizationChart"/>
    <dgm:cxn modelId="{2E6E6728-021C-42FB-B104-74F0D821449C}" type="presParOf" srcId="{FBEBF606-8E04-434B-ACFF-3035CA77C85E}" destId="{396FAC4E-C0F1-42C9-8623-601570FF0E95}" srcOrd="4" destOrd="0" presId="urn:microsoft.com/office/officeart/2008/layout/HalfCircleOrganizationChart"/>
    <dgm:cxn modelId="{44D7C1B7-9E63-4871-A43A-CE02139C92FA}" type="presParOf" srcId="{FBEBF606-8E04-434B-ACFF-3035CA77C85E}" destId="{B6A73A58-8C58-4CA9-8F3F-B6B339D2A29D}" srcOrd="5" destOrd="0" presId="urn:microsoft.com/office/officeart/2008/layout/HalfCircleOrganizationChart"/>
    <dgm:cxn modelId="{7B8D41C8-8BC6-4311-BFBF-283FC3E3FD6B}" type="presParOf" srcId="{B6A73A58-8C58-4CA9-8F3F-B6B339D2A29D}" destId="{59D34266-9AEB-48DF-A44B-348C0BA3DF84}" srcOrd="0" destOrd="0" presId="urn:microsoft.com/office/officeart/2008/layout/HalfCircleOrganizationChart"/>
    <dgm:cxn modelId="{06A58158-AEC4-49E6-83B0-500A56006C1D}" type="presParOf" srcId="{59D34266-9AEB-48DF-A44B-348C0BA3DF84}" destId="{24935B98-403C-4C7E-8C18-55513824DEFA}" srcOrd="0" destOrd="0" presId="urn:microsoft.com/office/officeart/2008/layout/HalfCircleOrganizationChart"/>
    <dgm:cxn modelId="{53FE2804-BA11-4E84-AC83-0B0AC9F4358E}" type="presParOf" srcId="{59D34266-9AEB-48DF-A44B-348C0BA3DF84}" destId="{7A53CCAF-B140-4E17-89DA-944AFBEEC9A9}" srcOrd="1" destOrd="0" presId="urn:microsoft.com/office/officeart/2008/layout/HalfCircleOrganizationChart"/>
    <dgm:cxn modelId="{0B85D978-C20F-42DA-9CA2-F6EBFB625220}" type="presParOf" srcId="{59D34266-9AEB-48DF-A44B-348C0BA3DF84}" destId="{067BB532-F9DE-4D79-89D8-16BC43633A71}" srcOrd="2" destOrd="0" presId="urn:microsoft.com/office/officeart/2008/layout/HalfCircleOrganizationChart"/>
    <dgm:cxn modelId="{8BA0A51B-3FAC-4E2C-AA86-A14C86103F8C}" type="presParOf" srcId="{59D34266-9AEB-48DF-A44B-348C0BA3DF84}" destId="{F6F8F05A-1BBE-4E84-8B65-97A8C074A66A}" srcOrd="3" destOrd="0" presId="urn:microsoft.com/office/officeart/2008/layout/HalfCircleOrganizationChart"/>
    <dgm:cxn modelId="{D9083508-F29F-4C20-BB1C-D6037DF82E2B}" type="presParOf" srcId="{B6A73A58-8C58-4CA9-8F3F-B6B339D2A29D}" destId="{1EDF5498-BF92-44F8-91E5-D672D7F7CFFE}" srcOrd="1" destOrd="0" presId="urn:microsoft.com/office/officeart/2008/layout/HalfCircleOrganizationChart"/>
    <dgm:cxn modelId="{1A015475-2422-4727-A06E-ADCE3A8A5F27}" type="presParOf" srcId="{B6A73A58-8C58-4CA9-8F3F-B6B339D2A29D}" destId="{B2FC9C30-BB4D-44B8-92D7-DB40B4EFC6A8}" srcOrd="2" destOrd="0" presId="urn:microsoft.com/office/officeart/2008/layout/HalfCircleOrganizationChart"/>
    <dgm:cxn modelId="{A3049318-A5AA-49FC-96FF-120ACD0690FA}" type="presParOf" srcId="{13FB57EF-54A5-42DB-90F9-2DE1665BD2DD}" destId="{85DB9F93-2EE6-4455-9B2D-D0181A5EC47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C619EB-9AA6-4C72-8ED0-8D563D34ED94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CB30DF5-086F-4EDC-ADB4-ED4673ABD0D5}">
      <dgm:prSet phldrT="[Text]"/>
      <dgm:spPr/>
      <dgm:t>
        <a:bodyPr/>
        <a:lstStyle/>
        <a:p>
          <a:r>
            <a:rPr lang="en-US" noProof="0" dirty="0" smtClean="0"/>
            <a:t>Techniques</a:t>
          </a:r>
          <a:endParaRPr lang="en-US" noProof="0" dirty="0"/>
        </a:p>
      </dgm:t>
    </dgm:pt>
    <dgm:pt modelId="{6DC9CD08-7AB0-4C02-8C0D-FC66F19AD145}" type="parTrans" cxnId="{ABBCC3D5-2CB7-4D19-BAD3-655C346DC384}">
      <dgm:prSet/>
      <dgm:spPr/>
      <dgm:t>
        <a:bodyPr/>
        <a:lstStyle/>
        <a:p>
          <a:endParaRPr lang="en-US"/>
        </a:p>
      </dgm:t>
    </dgm:pt>
    <dgm:pt modelId="{8101157F-25CF-44F9-A217-F1264896FDC1}" type="sibTrans" cxnId="{ABBCC3D5-2CB7-4D19-BAD3-655C346DC384}">
      <dgm:prSet/>
      <dgm:spPr/>
      <dgm:t>
        <a:bodyPr/>
        <a:lstStyle/>
        <a:p>
          <a:endParaRPr lang="en-US"/>
        </a:p>
      </dgm:t>
    </dgm:pt>
    <dgm:pt modelId="{E42E8B85-5368-403C-B0AC-FC9B8B2C4C2E}">
      <dgm:prSet phldrT="[Text]"/>
      <dgm:spPr/>
      <dgm:t>
        <a:bodyPr/>
        <a:lstStyle/>
        <a:p>
          <a:r>
            <a:rPr lang="en-US" noProof="0" dirty="0" smtClean="0"/>
            <a:t>Classification-based</a:t>
          </a:r>
          <a:endParaRPr lang="en-US" noProof="0" dirty="0"/>
        </a:p>
      </dgm:t>
    </dgm:pt>
    <dgm:pt modelId="{D18A32B6-9113-4CF4-94A5-AF3F4BFFD377}" type="parTrans" cxnId="{86642C47-8AA0-4F16-8C58-ABCC552997FA}">
      <dgm:prSet/>
      <dgm:spPr/>
      <dgm:t>
        <a:bodyPr/>
        <a:lstStyle/>
        <a:p>
          <a:endParaRPr lang="en-US"/>
        </a:p>
      </dgm:t>
    </dgm:pt>
    <dgm:pt modelId="{C4C77EAD-B9D4-437C-9B2F-37CE50E3437E}" type="sibTrans" cxnId="{86642C47-8AA0-4F16-8C58-ABCC552997FA}">
      <dgm:prSet/>
      <dgm:spPr/>
      <dgm:t>
        <a:bodyPr/>
        <a:lstStyle/>
        <a:p>
          <a:endParaRPr lang="en-US"/>
        </a:p>
      </dgm:t>
    </dgm:pt>
    <dgm:pt modelId="{D8F8D382-5C4A-4A3D-8FF2-9546C8CD5DE9}">
      <dgm:prSet phldrT="[Text]"/>
      <dgm:spPr/>
      <dgm:t>
        <a:bodyPr/>
        <a:lstStyle/>
        <a:p>
          <a:r>
            <a:rPr lang="en-US" noProof="0" dirty="0" smtClean="0"/>
            <a:t>Nearest Neighbor-based</a:t>
          </a:r>
          <a:endParaRPr lang="en-US" noProof="0" dirty="0"/>
        </a:p>
      </dgm:t>
    </dgm:pt>
    <dgm:pt modelId="{A87C5B89-A5D0-4A75-A64F-BE2DFE9157DA}" type="parTrans" cxnId="{0E9A9843-3A19-41DB-8367-28C84BD9D751}">
      <dgm:prSet/>
      <dgm:spPr/>
      <dgm:t>
        <a:bodyPr/>
        <a:lstStyle/>
        <a:p>
          <a:endParaRPr lang="en-US"/>
        </a:p>
      </dgm:t>
    </dgm:pt>
    <dgm:pt modelId="{BBAE11F5-92DE-465B-85B1-FD2B0D0ED9DA}" type="sibTrans" cxnId="{0E9A9843-3A19-41DB-8367-28C84BD9D751}">
      <dgm:prSet/>
      <dgm:spPr/>
      <dgm:t>
        <a:bodyPr/>
        <a:lstStyle/>
        <a:p>
          <a:endParaRPr lang="en-US"/>
        </a:p>
      </dgm:t>
    </dgm:pt>
    <dgm:pt modelId="{7222BCD2-C911-4A3A-9FF3-A413692C4D97}">
      <dgm:prSet phldrT="[Text]"/>
      <dgm:spPr/>
      <dgm:t>
        <a:bodyPr/>
        <a:lstStyle/>
        <a:p>
          <a:r>
            <a:rPr lang="en-US" noProof="0" dirty="0" smtClean="0"/>
            <a:t>Statistical</a:t>
          </a:r>
          <a:endParaRPr lang="en-US" noProof="0" dirty="0"/>
        </a:p>
      </dgm:t>
    </dgm:pt>
    <dgm:pt modelId="{2FE5DD6B-4247-4844-9B6A-54E326409455}" type="parTrans" cxnId="{5912060D-7330-4912-92E1-2541DC0459DF}">
      <dgm:prSet/>
      <dgm:spPr/>
      <dgm:t>
        <a:bodyPr/>
        <a:lstStyle/>
        <a:p>
          <a:endParaRPr lang="en-US"/>
        </a:p>
      </dgm:t>
    </dgm:pt>
    <dgm:pt modelId="{3715AB2A-95A0-42A0-B6AC-C01939457E5D}" type="sibTrans" cxnId="{5912060D-7330-4912-92E1-2541DC0459DF}">
      <dgm:prSet/>
      <dgm:spPr/>
      <dgm:t>
        <a:bodyPr/>
        <a:lstStyle/>
        <a:p>
          <a:endParaRPr lang="en-US"/>
        </a:p>
      </dgm:t>
    </dgm:pt>
    <dgm:pt modelId="{7B804DCF-C622-463A-A622-284EF088926F}">
      <dgm:prSet phldrT="[Text]"/>
      <dgm:spPr/>
      <dgm:t>
        <a:bodyPr/>
        <a:lstStyle/>
        <a:p>
          <a:r>
            <a:rPr lang="en-US" noProof="0" dirty="0" smtClean="0"/>
            <a:t>Information Theoretic</a:t>
          </a:r>
          <a:endParaRPr lang="en-US" noProof="0" dirty="0"/>
        </a:p>
      </dgm:t>
    </dgm:pt>
    <dgm:pt modelId="{D9BB70C0-A3F6-443D-AB19-A9AECB7AAE8C}" type="parTrans" cxnId="{EB88888C-2BB2-4691-AC6B-E69E75B45BC6}">
      <dgm:prSet/>
      <dgm:spPr/>
      <dgm:t>
        <a:bodyPr/>
        <a:lstStyle/>
        <a:p>
          <a:endParaRPr lang="en-US"/>
        </a:p>
      </dgm:t>
    </dgm:pt>
    <dgm:pt modelId="{8EC933DF-8E22-402B-BA26-913666DD4514}" type="sibTrans" cxnId="{EB88888C-2BB2-4691-AC6B-E69E75B45BC6}">
      <dgm:prSet/>
      <dgm:spPr/>
      <dgm:t>
        <a:bodyPr/>
        <a:lstStyle/>
        <a:p>
          <a:endParaRPr lang="en-US"/>
        </a:p>
      </dgm:t>
    </dgm:pt>
    <dgm:pt modelId="{7659D8D2-ADB7-4421-AD1B-7341725F6100}">
      <dgm:prSet phldrT="[Text]"/>
      <dgm:spPr/>
      <dgm:t>
        <a:bodyPr/>
        <a:lstStyle/>
        <a:p>
          <a:r>
            <a:rPr lang="en-US" noProof="0" smtClean="0"/>
            <a:t>Clustering-based</a:t>
          </a:r>
          <a:endParaRPr lang="en-US" noProof="0" dirty="0"/>
        </a:p>
      </dgm:t>
    </dgm:pt>
    <dgm:pt modelId="{DE0C2000-7B55-47AF-AED4-5A937F161E0D}" type="parTrans" cxnId="{CC74F684-775E-4BAB-B16E-CA473ADF1647}">
      <dgm:prSet/>
      <dgm:spPr/>
      <dgm:t>
        <a:bodyPr/>
        <a:lstStyle/>
        <a:p>
          <a:endParaRPr lang="en-US"/>
        </a:p>
      </dgm:t>
    </dgm:pt>
    <dgm:pt modelId="{57E6F58C-C702-4E41-8D67-B7578AEBFF9A}" type="sibTrans" cxnId="{CC74F684-775E-4BAB-B16E-CA473ADF1647}">
      <dgm:prSet/>
      <dgm:spPr/>
      <dgm:t>
        <a:bodyPr/>
        <a:lstStyle/>
        <a:p>
          <a:endParaRPr lang="en-US"/>
        </a:p>
      </dgm:t>
    </dgm:pt>
    <dgm:pt modelId="{E9449849-8061-4034-B9DD-DBD2DB05838B}" type="pres">
      <dgm:prSet presAssocID="{71C619EB-9AA6-4C72-8ED0-8D563D34ED9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3F919C-0B64-4C06-95E9-FD22F0213F62}" type="pres">
      <dgm:prSet presAssocID="{CCB30DF5-086F-4EDC-ADB4-ED4673ABD0D5}" presName="root1" presStyleCnt="0"/>
      <dgm:spPr/>
    </dgm:pt>
    <dgm:pt modelId="{90B79B05-8A81-4E76-8470-625053A6B2F2}" type="pres">
      <dgm:prSet presAssocID="{CCB30DF5-086F-4EDC-ADB4-ED4673ABD0D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747AD6-2E44-4465-B9ED-04A45352AD74}" type="pres">
      <dgm:prSet presAssocID="{CCB30DF5-086F-4EDC-ADB4-ED4673ABD0D5}" presName="level2hierChild" presStyleCnt="0"/>
      <dgm:spPr/>
    </dgm:pt>
    <dgm:pt modelId="{09CE9FE8-3804-4D8C-A3DE-C51AFFA2D770}" type="pres">
      <dgm:prSet presAssocID="{D18A32B6-9113-4CF4-94A5-AF3F4BFFD377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1FA44A94-8BE4-4BDC-AE5E-4FADA1D44C5B}" type="pres">
      <dgm:prSet presAssocID="{D18A32B6-9113-4CF4-94A5-AF3F4BFFD377}" presName="connTx" presStyleLbl="parChTrans1D2" presStyleIdx="0" presStyleCnt="5"/>
      <dgm:spPr/>
      <dgm:t>
        <a:bodyPr/>
        <a:lstStyle/>
        <a:p>
          <a:endParaRPr lang="en-US"/>
        </a:p>
      </dgm:t>
    </dgm:pt>
    <dgm:pt modelId="{972F894A-B7EC-42BC-8EC7-A56470A2E545}" type="pres">
      <dgm:prSet presAssocID="{E42E8B85-5368-403C-B0AC-FC9B8B2C4C2E}" presName="root2" presStyleCnt="0"/>
      <dgm:spPr/>
    </dgm:pt>
    <dgm:pt modelId="{8DF36C4E-C2D1-4C51-B305-55446267D27F}" type="pres">
      <dgm:prSet presAssocID="{E42E8B85-5368-403C-B0AC-FC9B8B2C4C2E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915F58-1B17-43FA-92F5-B59E5B0A089C}" type="pres">
      <dgm:prSet presAssocID="{E42E8B85-5368-403C-B0AC-FC9B8B2C4C2E}" presName="level3hierChild" presStyleCnt="0"/>
      <dgm:spPr/>
    </dgm:pt>
    <dgm:pt modelId="{AFD16183-6EB8-44D0-BDF5-5391769C713F}" type="pres">
      <dgm:prSet presAssocID="{A87C5B89-A5D0-4A75-A64F-BE2DFE9157DA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4ABD852A-6632-4E4C-B3FA-2A274380F5AD}" type="pres">
      <dgm:prSet presAssocID="{A87C5B89-A5D0-4A75-A64F-BE2DFE9157DA}" presName="connTx" presStyleLbl="parChTrans1D2" presStyleIdx="1" presStyleCnt="5"/>
      <dgm:spPr/>
      <dgm:t>
        <a:bodyPr/>
        <a:lstStyle/>
        <a:p>
          <a:endParaRPr lang="en-US"/>
        </a:p>
      </dgm:t>
    </dgm:pt>
    <dgm:pt modelId="{882D0B49-C8E2-4493-A3C7-51892DD09E58}" type="pres">
      <dgm:prSet presAssocID="{D8F8D382-5C4A-4A3D-8FF2-9546C8CD5DE9}" presName="root2" presStyleCnt="0"/>
      <dgm:spPr/>
    </dgm:pt>
    <dgm:pt modelId="{4820BC74-74F4-4E55-8766-A0713A439169}" type="pres">
      <dgm:prSet presAssocID="{D8F8D382-5C4A-4A3D-8FF2-9546C8CD5DE9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0EEEE1-F6E8-4DB3-9257-B6C473F78DE7}" type="pres">
      <dgm:prSet presAssocID="{D8F8D382-5C4A-4A3D-8FF2-9546C8CD5DE9}" presName="level3hierChild" presStyleCnt="0"/>
      <dgm:spPr/>
    </dgm:pt>
    <dgm:pt modelId="{D1F71241-19D2-438C-BCEC-86A518B22B11}" type="pres">
      <dgm:prSet presAssocID="{DE0C2000-7B55-47AF-AED4-5A937F161E0D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77E8FB5-DDDA-4750-A6C5-BBD8F4235FD5}" type="pres">
      <dgm:prSet presAssocID="{DE0C2000-7B55-47AF-AED4-5A937F161E0D}" presName="connTx" presStyleLbl="parChTrans1D2" presStyleIdx="2" presStyleCnt="5"/>
      <dgm:spPr/>
      <dgm:t>
        <a:bodyPr/>
        <a:lstStyle/>
        <a:p>
          <a:endParaRPr lang="en-US"/>
        </a:p>
      </dgm:t>
    </dgm:pt>
    <dgm:pt modelId="{2125341F-F460-462A-B753-86566AD564E9}" type="pres">
      <dgm:prSet presAssocID="{7659D8D2-ADB7-4421-AD1B-7341725F6100}" presName="root2" presStyleCnt="0"/>
      <dgm:spPr/>
    </dgm:pt>
    <dgm:pt modelId="{0CAC9BF1-508A-40A4-95B3-EDF67D3B1453}" type="pres">
      <dgm:prSet presAssocID="{7659D8D2-ADB7-4421-AD1B-7341725F6100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E610F9-0C80-4853-B860-0C9827AE52B8}" type="pres">
      <dgm:prSet presAssocID="{7659D8D2-ADB7-4421-AD1B-7341725F6100}" presName="level3hierChild" presStyleCnt="0"/>
      <dgm:spPr/>
    </dgm:pt>
    <dgm:pt modelId="{A38F8EB3-B754-4F19-B2DE-7663EDAD5F07}" type="pres">
      <dgm:prSet presAssocID="{2FE5DD6B-4247-4844-9B6A-54E326409455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A75A3A1A-7F92-4CB6-A54D-2D1B040813D9}" type="pres">
      <dgm:prSet presAssocID="{2FE5DD6B-4247-4844-9B6A-54E326409455}" presName="connTx" presStyleLbl="parChTrans1D2" presStyleIdx="3" presStyleCnt="5"/>
      <dgm:spPr/>
      <dgm:t>
        <a:bodyPr/>
        <a:lstStyle/>
        <a:p>
          <a:endParaRPr lang="en-US"/>
        </a:p>
      </dgm:t>
    </dgm:pt>
    <dgm:pt modelId="{4D82A2FF-362B-4C71-9A41-51DBACC0CCDE}" type="pres">
      <dgm:prSet presAssocID="{7222BCD2-C911-4A3A-9FF3-A413692C4D97}" presName="root2" presStyleCnt="0"/>
      <dgm:spPr/>
    </dgm:pt>
    <dgm:pt modelId="{DF50A268-5E4F-4705-9BC7-DE698CAC8DA1}" type="pres">
      <dgm:prSet presAssocID="{7222BCD2-C911-4A3A-9FF3-A413692C4D97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885F10-8AFA-4770-A0B4-B5C15DAF3683}" type="pres">
      <dgm:prSet presAssocID="{7222BCD2-C911-4A3A-9FF3-A413692C4D97}" presName="level3hierChild" presStyleCnt="0"/>
      <dgm:spPr/>
    </dgm:pt>
    <dgm:pt modelId="{0C91D4AF-6761-477A-8EEA-F91F3AB33FE1}" type="pres">
      <dgm:prSet presAssocID="{D9BB70C0-A3F6-443D-AB19-A9AECB7AAE8C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BB70BE74-8B13-40A0-B37A-6127FEBB5741}" type="pres">
      <dgm:prSet presAssocID="{D9BB70C0-A3F6-443D-AB19-A9AECB7AAE8C}" presName="connTx" presStyleLbl="parChTrans1D2" presStyleIdx="4" presStyleCnt="5"/>
      <dgm:spPr/>
      <dgm:t>
        <a:bodyPr/>
        <a:lstStyle/>
        <a:p>
          <a:endParaRPr lang="en-US"/>
        </a:p>
      </dgm:t>
    </dgm:pt>
    <dgm:pt modelId="{30067AF6-1AAF-4E72-9988-71CB63291045}" type="pres">
      <dgm:prSet presAssocID="{7B804DCF-C622-463A-A622-284EF088926F}" presName="root2" presStyleCnt="0"/>
      <dgm:spPr/>
    </dgm:pt>
    <dgm:pt modelId="{CCF7A61F-A323-425F-AE5A-F8CE7DC3546F}" type="pres">
      <dgm:prSet presAssocID="{7B804DCF-C622-463A-A622-284EF088926F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607BAA-7A34-4067-B152-EBA39A9E068D}" type="pres">
      <dgm:prSet presAssocID="{7B804DCF-C622-463A-A622-284EF088926F}" presName="level3hierChild" presStyleCnt="0"/>
      <dgm:spPr/>
    </dgm:pt>
  </dgm:ptLst>
  <dgm:cxnLst>
    <dgm:cxn modelId="{06865CC3-4E2A-4398-8E9A-AEBAD991E76B}" type="presOf" srcId="{E42E8B85-5368-403C-B0AC-FC9B8B2C4C2E}" destId="{8DF36C4E-C2D1-4C51-B305-55446267D27F}" srcOrd="0" destOrd="0" presId="urn:microsoft.com/office/officeart/2008/layout/HorizontalMultiLevelHierarchy"/>
    <dgm:cxn modelId="{AE0F11D3-DADD-4337-90E6-DADCE1EC22AE}" type="presOf" srcId="{D18A32B6-9113-4CF4-94A5-AF3F4BFFD377}" destId="{1FA44A94-8BE4-4BDC-AE5E-4FADA1D44C5B}" srcOrd="1" destOrd="0" presId="urn:microsoft.com/office/officeart/2008/layout/HorizontalMultiLevelHierarchy"/>
    <dgm:cxn modelId="{EB88888C-2BB2-4691-AC6B-E69E75B45BC6}" srcId="{CCB30DF5-086F-4EDC-ADB4-ED4673ABD0D5}" destId="{7B804DCF-C622-463A-A622-284EF088926F}" srcOrd="4" destOrd="0" parTransId="{D9BB70C0-A3F6-443D-AB19-A9AECB7AAE8C}" sibTransId="{8EC933DF-8E22-402B-BA26-913666DD4514}"/>
    <dgm:cxn modelId="{C53DD0B9-076C-499A-A4B4-0221550A6D00}" type="presOf" srcId="{DE0C2000-7B55-47AF-AED4-5A937F161E0D}" destId="{D1F71241-19D2-438C-BCEC-86A518B22B11}" srcOrd="0" destOrd="0" presId="urn:microsoft.com/office/officeart/2008/layout/HorizontalMultiLevelHierarchy"/>
    <dgm:cxn modelId="{B42D9E22-CC99-45B1-8F99-58010C01B03C}" type="presOf" srcId="{A87C5B89-A5D0-4A75-A64F-BE2DFE9157DA}" destId="{4ABD852A-6632-4E4C-B3FA-2A274380F5AD}" srcOrd="1" destOrd="0" presId="urn:microsoft.com/office/officeart/2008/layout/HorizontalMultiLevelHierarchy"/>
    <dgm:cxn modelId="{6B856D4F-60F2-4D5E-8855-C18E3E8F1502}" type="presOf" srcId="{D8F8D382-5C4A-4A3D-8FF2-9546C8CD5DE9}" destId="{4820BC74-74F4-4E55-8766-A0713A439169}" srcOrd="0" destOrd="0" presId="urn:microsoft.com/office/officeart/2008/layout/HorizontalMultiLevelHierarchy"/>
    <dgm:cxn modelId="{29849CBF-446E-4B1C-B8EA-4958DDC3FD9E}" type="presOf" srcId="{7222BCD2-C911-4A3A-9FF3-A413692C4D97}" destId="{DF50A268-5E4F-4705-9BC7-DE698CAC8DA1}" srcOrd="0" destOrd="0" presId="urn:microsoft.com/office/officeart/2008/layout/HorizontalMultiLevelHierarchy"/>
    <dgm:cxn modelId="{5912060D-7330-4912-92E1-2541DC0459DF}" srcId="{CCB30DF5-086F-4EDC-ADB4-ED4673ABD0D5}" destId="{7222BCD2-C911-4A3A-9FF3-A413692C4D97}" srcOrd="3" destOrd="0" parTransId="{2FE5DD6B-4247-4844-9B6A-54E326409455}" sibTransId="{3715AB2A-95A0-42A0-B6AC-C01939457E5D}"/>
    <dgm:cxn modelId="{86642C47-8AA0-4F16-8C58-ABCC552997FA}" srcId="{CCB30DF5-086F-4EDC-ADB4-ED4673ABD0D5}" destId="{E42E8B85-5368-403C-B0AC-FC9B8B2C4C2E}" srcOrd="0" destOrd="0" parTransId="{D18A32B6-9113-4CF4-94A5-AF3F4BFFD377}" sibTransId="{C4C77EAD-B9D4-437C-9B2F-37CE50E3437E}"/>
    <dgm:cxn modelId="{5BE8291D-6C27-4348-B5B3-1B4CE67BBEE8}" type="presOf" srcId="{A87C5B89-A5D0-4A75-A64F-BE2DFE9157DA}" destId="{AFD16183-6EB8-44D0-BDF5-5391769C713F}" srcOrd="0" destOrd="0" presId="urn:microsoft.com/office/officeart/2008/layout/HorizontalMultiLevelHierarchy"/>
    <dgm:cxn modelId="{489D55F5-6CFB-451E-A34D-5853AAB7D60A}" type="presOf" srcId="{D9BB70C0-A3F6-443D-AB19-A9AECB7AAE8C}" destId="{BB70BE74-8B13-40A0-B37A-6127FEBB5741}" srcOrd="1" destOrd="0" presId="urn:microsoft.com/office/officeart/2008/layout/HorizontalMultiLevelHierarchy"/>
    <dgm:cxn modelId="{CC74F684-775E-4BAB-B16E-CA473ADF1647}" srcId="{CCB30DF5-086F-4EDC-ADB4-ED4673ABD0D5}" destId="{7659D8D2-ADB7-4421-AD1B-7341725F6100}" srcOrd="2" destOrd="0" parTransId="{DE0C2000-7B55-47AF-AED4-5A937F161E0D}" sibTransId="{57E6F58C-C702-4E41-8D67-B7578AEBFF9A}"/>
    <dgm:cxn modelId="{8263288A-F27F-4E6D-8E12-3A219E445A0F}" type="presOf" srcId="{CCB30DF5-086F-4EDC-ADB4-ED4673ABD0D5}" destId="{90B79B05-8A81-4E76-8470-625053A6B2F2}" srcOrd="0" destOrd="0" presId="urn:microsoft.com/office/officeart/2008/layout/HorizontalMultiLevelHierarchy"/>
    <dgm:cxn modelId="{8D79E886-49DA-4443-B8FA-5137E312AC45}" type="presOf" srcId="{2FE5DD6B-4247-4844-9B6A-54E326409455}" destId="{A38F8EB3-B754-4F19-B2DE-7663EDAD5F07}" srcOrd="0" destOrd="0" presId="urn:microsoft.com/office/officeart/2008/layout/HorizontalMultiLevelHierarchy"/>
    <dgm:cxn modelId="{ABBCC3D5-2CB7-4D19-BAD3-655C346DC384}" srcId="{71C619EB-9AA6-4C72-8ED0-8D563D34ED94}" destId="{CCB30DF5-086F-4EDC-ADB4-ED4673ABD0D5}" srcOrd="0" destOrd="0" parTransId="{6DC9CD08-7AB0-4C02-8C0D-FC66F19AD145}" sibTransId="{8101157F-25CF-44F9-A217-F1264896FDC1}"/>
    <dgm:cxn modelId="{ACC5478D-6E9C-4201-A22C-4B92016B12B0}" type="presOf" srcId="{D18A32B6-9113-4CF4-94A5-AF3F4BFFD377}" destId="{09CE9FE8-3804-4D8C-A3DE-C51AFFA2D770}" srcOrd="0" destOrd="0" presId="urn:microsoft.com/office/officeart/2008/layout/HorizontalMultiLevelHierarchy"/>
    <dgm:cxn modelId="{624A4A3A-7B36-4CCA-BF26-9E1E46184B2D}" type="presOf" srcId="{DE0C2000-7B55-47AF-AED4-5A937F161E0D}" destId="{677E8FB5-DDDA-4750-A6C5-BBD8F4235FD5}" srcOrd="1" destOrd="0" presId="urn:microsoft.com/office/officeart/2008/layout/HorizontalMultiLevelHierarchy"/>
    <dgm:cxn modelId="{25D8DB3F-C196-41B0-AE88-6C77F5005BDF}" type="presOf" srcId="{7659D8D2-ADB7-4421-AD1B-7341725F6100}" destId="{0CAC9BF1-508A-40A4-95B3-EDF67D3B1453}" srcOrd="0" destOrd="0" presId="urn:microsoft.com/office/officeart/2008/layout/HorizontalMultiLevelHierarchy"/>
    <dgm:cxn modelId="{98F22ADB-7431-4490-90D2-50121B2207F6}" type="presOf" srcId="{2FE5DD6B-4247-4844-9B6A-54E326409455}" destId="{A75A3A1A-7F92-4CB6-A54D-2D1B040813D9}" srcOrd="1" destOrd="0" presId="urn:microsoft.com/office/officeart/2008/layout/HorizontalMultiLevelHierarchy"/>
    <dgm:cxn modelId="{F68426A8-C24D-4A27-B618-92422EF0D3A3}" type="presOf" srcId="{7B804DCF-C622-463A-A622-284EF088926F}" destId="{CCF7A61F-A323-425F-AE5A-F8CE7DC3546F}" srcOrd="0" destOrd="0" presId="urn:microsoft.com/office/officeart/2008/layout/HorizontalMultiLevelHierarchy"/>
    <dgm:cxn modelId="{0E9A9843-3A19-41DB-8367-28C84BD9D751}" srcId="{CCB30DF5-086F-4EDC-ADB4-ED4673ABD0D5}" destId="{D8F8D382-5C4A-4A3D-8FF2-9546C8CD5DE9}" srcOrd="1" destOrd="0" parTransId="{A87C5B89-A5D0-4A75-A64F-BE2DFE9157DA}" sibTransId="{BBAE11F5-92DE-465B-85B1-FD2B0D0ED9DA}"/>
    <dgm:cxn modelId="{3466AD1D-4763-4279-9707-5B00F9C15367}" type="presOf" srcId="{71C619EB-9AA6-4C72-8ED0-8D563D34ED94}" destId="{E9449849-8061-4034-B9DD-DBD2DB05838B}" srcOrd="0" destOrd="0" presId="urn:microsoft.com/office/officeart/2008/layout/HorizontalMultiLevelHierarchy"/>
    <dgm:cxn modelId="{2411D34C-7C9C-46FA-99BF-F2269EECB679}" type="presOf" srcId="{D9BB70C0-A3F6-443D-AB19-A9AECB7AAE8C}" destId="{0C91D4AF-6761-477A-8EEA-F91F3AB33FE1}" srcOrd="0" destOrd="0" presId="urn:microsoft.com/office/officeart/2008/layout/HorizontalMultiLevelHierarchy"/>
    <dgm:cxn modelId="{ABFB4968-337B-480A-82FA-EDC2ABD8862D}" type="presParOf" srcId="{E9449849-8061-4034-B9DD-DBD2DB05838B}" destId="{B73F919C-0B64-4C06-95E9-FD22F0213F62}" srcOrd="0" destOrd="0" presId="urn:microsoft.com/office/officeart/2008/layout/HorizontalMultiLevelHierarchy"/>
    <dgm:cxn modelId="{B319E3B2-9AAE-4AA4-BCD3-A24B98FC8DFA}" type="presParOf" srcId="{B73F919C-0B64-4C06-95E9-FD22F0213F62}" destId="{90B79B05-8A81-4E76-8470-625053A6B2F2}" srcOrd="0" destOrd="0" presId="urn:microsoft.com/office/officeart/2008/layout/HorizontalMultiLevelHierarchy"/>
    <dgm:cxn modelId="{8AB4C023-1D80-4DED-980D-02EF33E64317}" type="presParOf" srcId="{B73F919C-0B64-4C06-95E9-FD22F0213F62}" destId="{69747AD6-2E44-4465-B9ED-04A45352AD74}" srcOrd="1" destOrd="0" presId="urn:microsoft.com/office/officeart/2008/layout/HorizontalMultiLevelHierarchy"/>
    <dgm:cxn modelId="{A90A7EE2-EF57-4806-8D48-412E22BE9CE1}" type="presParOf" srcId="{69747AD6-2E44-4465-B9ED-04A45352AD74}" destId="{09CE9FE8-3804-4D8C-A3DE-C51AFFA2D770}" srcOrd="0" destOrd="0" presId="urn:microsoft.com/office/officeart/2008/layout/HorizontalMultiLevelHierarchy"/>
    <dgm:cxn modelId="{A318C962-D9A2-49CE-98EA-86D9599B2192}" type="presParOf" srcId="{09CE9FE8-3804-4D8C-A3DE-C51AFFA2D770}" destId="{1FA44A94-8BE4-4BDC-AE5E-4FADA1D44C5B}" srcOrd="0" destOrd="0" presId="urn:microsoft.com/office/officeart/2008/layout/HorizontalMultiLevelHierarchy"/>
    <dgm:cxn modelId="{293B6731-A3D7-41C0-BEBA-FF330717F922}" type="presParOf" srcId="{69747AD6-2E44-4465-B9ED-04A45352AD74}" destId="{972F894A-B7EC-42BC-8EC7-A56470A2E545}" srcOrd="1" destOrd="0" presId="urn:microsoft.com/office/officeart/2008/layout/HorizontalMultiLevelHierarchy"/>
    <dgm:cxn modelId="{27A79058-92F0-47C7-81D9-AAD1B05707C6}" type="presParOf" srcId="{972F894A-B7EC-42BC-8EC7-A56470A2E545}" destId="{8DF36C4E-C2D1-4C51-B305-55446267D27F}" srcOrd="0" destOrd="0" presId="urn:microsoft.com/office/officeart/2008/layout/HorizontalMultiLevelHierarchy"/>
    <dgm:cxn modelId="{B438838C-A2E9-4219-A354-080B51EAEB8E}" type="presParOf" srcId="{972F894A-B7EC-42BC-8EC7-A56470A2E545}" destId="{95915F58-1B17-43FA-92F5-B59E5B0A089C}" srcOrd="1" destOrd="0" presId="urn:microsoft.com/office/officeart/2008/layout/HorizontalMultiLevelHierarchy"/>
    <dgm:cxn modelId="{E48F54CF-E545-4C40-B062-0832E7977520}" type="presParOf" srcId="{69747AD6-2E44-4465-B9ED-04A45352AD74}" destId="{AFD16183-6EB8-44D0-BDF5-5391769C713F}" srcOrd="2" destOrd="0" presId="urn:microsoft.com/office/officeart/2008/layout/HorizontalMultiLevelHierarchy"/>
    <dgm:cxn modelId="{D8FE435B-4362-486C-B6D3-FEBF564FBA80}" type="presParOf" srcId="{AFD16183-6EB8-44D0-BDF5-5391769C713F}" destId="{4ABD852A-6632-4E4C-B3FA-2A274380F5AD}" srcOrd="0" destOrd="0" presId="urn:microsoft.com/office/officeart/2008/layout/HorizontalMultiLevelHierarchy"/>
    <dgm:cxn modelId="{4419FF94-FBEB-4B60-97CE-AFA12B7C6CCE}" type="presParOf" srcId="{69747AD6-2E44-4465-B9ED-04A45352AD74}" destId="{882D0B49-C8E2-4493-A3C7-51892DD09E58}" srcOrd="3" destOrd="0" presId="urn:microsoft.com/office/officeart/2008/layout/HorizontalMultiLevelHierarchy"/>
    <dgm:cxn modelId="{B5401135-AE0D-4082-8F90-4F1E5CCD43AD}" type="presParOf" srcId="{882D0B49-C8E2-4493-A3C7-51892DD09E58}" destId="{4820BC74-74F4-4E55-8766-A0713A439169}" srcOrd="0" destOrd="0" presId="urn:microsoft.com/office/officeart/2008/layout/HorizontalMultiLevelHierarchy"/>
    <dgm:cxn modelId="{8EB49B91-E98A-4B8F-A315-E8EE48C7842A}" type="presParOf" srcId="{882D0B49-C8E2-4493-A3C7-51892DD09E58}" destId="{760EEEE1-F6E8-4DB3-9257-B6C473F78DE7}" srcOrd="1" destOrd="0" presId="urn:microsoft.com/office/officeart/2008/layout/HorizontalMultiLevelHierarchy"/>
    <dgm:cxn modelId="{CCA1D569-6826-4B48-9D03-A51BFA15C216}" type="presParOf" srcId="{69747AD6-2E44-4465-B9ED-04A45352AD74}" destId="{D1F71241-19D2-438C-BCEC-86A518B22B11}" srcOrd="4" destOrd="0" presId="urn:microsoft.com/office/officeart/2008/layout/HorizontalMultiLevelHierarchy"/>
    <dgm:cxn modelId="{7AED13AD-6712-4953-A3EB-52FECAD5B7C1}" type="presParOf" srcId="{D1F71241-19D2-438C-BCEC-86A518B22B11}" destId="{677E8FB5-DDDA-4750-A6C5-BBD8F4235FD5}" srcOrd="0" destOrd="0" presId="urn:microsoft.com/office/officeart/2008/layout/HorizontalMultiLevelHierarchy"/>
    <dgm:cxn modelId="{F7FDFA65-AC01-4D52-9FE9-B859CDC82E80}" type="presParOf" srcId="{69747AD6-2E44-4465-B9ED-04A45352AD74}" destId="{2125341F-F460-462A-B753-86566AD564E9}" srcOrd="5" destOrd="0" presId="urn:microsoft.com/office/officeart/2008/layout/HorizontalMultiLevelHierarchy"/>
    <dgm:cxn modelId="{0C345AB1-64B2-4870-B6FC-4B58AA943E88}" type="presParOf" srcId="{2125341F-F460-462A-B753-86566AD564E9}" destId="{0CAC9BF1-508A-40A4-95B3-EDF67D3B1453}" srcOrd="0" destOrd="0" presId="urn:microsoft.com/office/officeart/2008/layout/HorizontalMultiLevelHierarchy"/>
    <dgm:cxn modelId="{744C6AD2-0C38-4E97-A56A-BC3FB883D84C}" type="presParOf" srcId="{2125341F-F460-462A-B753-86566AD564E9}" destId="{99E610F9-0C80-4853-B860-0C9827AE52B8}" srcOrd="1" destOrd="0" presId="urn:microsoft.com/office/officeart/2008/layout/HorizontalMultiLevelHierarchy"/>
    <dgm:cxn modelId="{1B49BD75-B4E3-4FAA-9F63-3AF96415844A}" type="presParOf" srcId="{69747AD6-2E44-4465-B9ED-04A45352AD74}" destId="{A38F8EB3-B754-4F19-B2DE-7663EDAD5F07}" srcOrd="6" destOrd="0" presId="urn:microsoft.com/office/officeart/2008/layout/HorizontalMultiLevelHierarchy"/>
    <dgm:cxn modelId="{1126B2E4-8373-4857-9685-19ED9148426C}" type="presParOf" srcId="{A38F8EB3-B754-4F19-B2DE-7663EDAD5F07}" destId="{A75A3A1A-7F92-4CB6-A54D-2D1B040813D9}" srcOrd="0" destOrd="0" presId="urn:microsoft.com/office/officeart/2008/layout/HorizontalMultiLevelHierarchy"/>
    <dgm:cxn modelId="{7B8C7E4A-0BAD-4607-933D-8FA6CCF5D5BF}" type="presParOf" srcId="{69747AD6-2E44-4465-B9ED-04A45352AD74}" destId="{4D82A2FF-362B-4C71-9A41-51DBACC0CCDE}" srcOrd="7" destOrd="0" presId="urn:microsoft.com/office/officeart/2008/layout/HorizontalMultiLevelHierarchy"/>
    <dgm:cxn modelId="{BA828B9E-7AFA-4D0B-8FC4-8D0A40EB733E}" type="presParOf" srcId="{4D82A2FF-362B-4C71-9A41-51DBACC0CCDE}" destId="{DF50A268-5E4F-4705-9BC7-DE698CAC8DA1}" srcOrd="0" destOrd="0" presId="urn:microsoft.com/office/officeart/2008/layout/HorizontalMultiLevelHierarchy"/>
    <dgm:cxn modelId="{5B16B065-F859-4D86-BA50-5DBEA94AEB6B}" type="presParOf" srcId="{4D82A2FF-362B-4C71-9A41-51DBACC0CCDE}" destId="{F3885F10-8AFA-4770-A0B4-B5C15DAF3683}" srcOrd="1" destOrd="0" presId="urn:microsoft.com/office/officeart/2008/layout/HorizontalMultiLevelHierarchy"/>
    <dgm:cxn modelId="{C40AD5EF-6FD8-40DF-831D-60D9E5387668}" type="presParOf" srcId="{69747AD6-2E44-4465-B9ED-04A45352AD74}" destId="{0C91D4AF-6761-477A-8EEA-F91F3AB33FE1}" srcOrd="8" destOrd="0" presId="urn:microsoft.com/office/officeart/2008/layout/HorizontalMultiLevelHierarchy"/>
    <dgm:cxn modelId="{EC02AA16-F014-4AD4-BDC0-464FEA643525}" type="presParOf" srcId="{0C91D4AF-6761-477A-8EEA-F91F3AB33FE1}" destId="{BB70BE74-8B13-40A0-B37A-6127FEBB5741}" srcOrd="0" destOrd="0" presId="urn:microsoft.com/office/officeart/2008/layout/HorizontalMultiLevelHierarchy"/>
    <dgm:cxn modelId="{58F31A2D-DF0C-4239-9451-4F6C01766068}" type="presParOf" srcId="{69747AD6-2E44-4465-B9ED-04A45352AD74}" destId="{30067AF6-1AAF-4E72-9988-71CB63291045}" srcOrd="9" destOrd="0" presId="urn:microsoft.com/office/officeart/2008/layout/HorizontalMultiLevelHierarchy"/>
    <dgm:cxn modelId="{ECB3A9C1-2268-4289-AA81-1A62B2B2836B}" type="presParOf" srcId="{30067AF6-1AAF-4E72-9988-71CB63291045}" destId="{CCF7A61F-A323-425F-AE5A-F8CE7DC3546F}" srcOrd="0" destOrd="0" presId="urn:microsoft.com/office/officeart/2008/layout/HorizontalMultiLevelHierarchy"/>
    <dgm:cxn modelId="{1E069EEE-FC6E-4D8F-B6B4-574137219189}" type="presParOf" srcId="{30067AF6-1AAF-4E72-9988-71CB63291045}" destId="{1D607BAA-7A34-4067-B152-EBA39A9E068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6C1CB-CECF-4E79-8CBB-141217DEBE4B}">
      <dsp:nvSpPr>
        <dsp:cNvPr id="0" name=""/>
        <dsp:cNvSpPr/>
      </dsp:nvSpPr>
      <dsp:spPr>
        <a:xfrm>
          <a:off x="4665" y="589567"/>
          <a:ext cx="2386537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Research Areas</a:t>
          </a:r>
          <a:endParaRPr lang="en-US" sz="1700" kern="1200" noProof="0" dirty="0"/>
        </a:p>
      </dsp:txBody>
      <dsp:txXfrm>
        <a:off x="4665" y="589567"/>
        <a:ext cx="2386537" cy="336600"/>
      </dsp:txXfrm>
    </dsp:sp>
    <dsp:sp modelId="{F80870EF-3ECB-4483-B336-06BD3562AA56}">
      <dsp:nvSpPr>
        <dsp:cNvPr id="0" name=""/>
        <dsp:cNvSpPr/>
      </dsp:nvSpPr>
      <dsp:spPr>
        <a:xfrm>
          <a:off x="2391202" y="517"/>
          <a:ext cx="477307" cy="15147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CE4C5-A135-499F-A25A-092686269D38}">
      <dsp:nvSpPr>
        <dsp:cNvPr id="0" name=""/>
        <dsp:cNvSpPr/>
      </dsp:nvSpPr>
      <dsp:spPr>
        <a:xfrm>
          <a:off x="3059433" y="517"/>
          <a:ext cx="6491380" cy="15147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Machine Learning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Statistics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Information Theory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Spectral Theory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Data Mining</a:t>
          </a:r>
          <a:endParaRPr lang="en-US" sz="1700" kern="1200" noProof="0" dirty="0"/>
        </a:p>
      </dsp:txBody>
      <dsp:txXfrm>
        <a:off x="3059433" y="517"/>
        <a:ext cx="6491380" cy="1514700"/>
      </dsp:txXfrm>
    </dsp:sp>
    <dsp:sp modelId="{6E429942-63D6-43DE-A5DD-E2375FC4072C}">
      <dsp:nvSpPr>
        <dsp:cNvPr id="0" name=""/>
        <dsp:cNvSpPr/>
      </dsp:nvSpPr>
      <dsp:spPr>
        <a:xfrm>
          <a:off x="4665" y="2165467"/>
          <a:ext cx="2386537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Application Domains</a:t>
          </a:r>
          <a:endParaRPr lang="en-US" sz="1700" kern="1200" noProof="0" dirty="0"/>
        </a:p>
      </dsp:txBody>
      <dsp:txXfrm>
        <a:off x="4665" y="2165467"/>
        <a:ext cx="2386537" cy="336600"/>
      </dsp:txXfrm>
    </dsp:sp>
    <dsp:sp modelId="{0DF5561A-CCE1-44FA-A531-F9ADCF4DFA4F}">
      <dsp:nvSpPr>
        <dsp:cNvPr id="0" name=""/>
        <dsp:cNvSpPr/>
      </dsp:nvSpPr>
      <dsp:spPr>
        <a:xfrm>
          <a:off x="2391202" y="1576417"/>
          <a:ext cx="477307" cy="15147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F7ACE-A233-4C4A-BF3A-953563B0A757}">
      <dsp:nvSpPr>
        <dsp:cNvPr id="0" name=""/>
        <dsp:cNvSpPr/>
      </dsp:nvSpPr>
      <dsp:spPr>
        <a:xfrm>
          <a:off x="3059433" y="1576417"/>
          <a:ext cx="6491380" cy="15147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Intrusion Detection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Fault Detection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Military Surveillance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Fraud Detection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Medical and Health Care Informatics</a:t>
          </a:r>
          <a:endParaRPr lang="en-US" sz="1700" kern="1200" noProof="0" dirty="0"/>
        </a:p>
      </dsp:txBody>
      <dsp:txXfrm>
        <a:off x="3059433" y="1576417"/>
        <a:ext cx="6491380" cy="1514700"/>
      </dsp:txXfrm>
    </dsp:sp>
    <dsp:sp modelId="{8117E4F6-BCC0-4182-9141-E65C4C4ABCD0}">
      <dsp:nvSpPr>
        <dsp:cNvPr id="0" name=""/>
        <dsp:cNvSpPr/>
      </dsp:nvSpPr>
      <dsp:spPr>
        <a:xfrm>
          <a:off x="4665" y="3583586"/>
          <a:ext cx="2386537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Problem Characteristics</a:t>
          </a:r>
          <a:endParaRPr lang="en-US" sz="1700" kern="1200" noProof="0" dirty="0"/>
        </a:p>
      </dsp:txBody>
      <dsp:txXfrm>
        <a:off x="4665" y="3583586"/>
        <a:ext cx="2386537" cy="336600"/>
      </dsp:txXfrm>
    </dsp:sp>
    <dsp:sp modelId="{5D2EE5E3-A94E-4CA5-AF1C-27CAB5D88356}">
      <dsp:nvSpPr>
        <dsp:cNvPr id="0" name=""/>
        <dsp:cNvSpPr/>
      </dsp:nvSpPr>
      <dsp:spPr>
        <a:xfrm>
          <a:off x="2391202" y="3152317"/>
          <a:ext cx="477307" cy="11991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3BD77-F8B8-434A-9C75-49EE246A9AFC}">
      <dsp:nvSpPr>
        <dsp:cNvPr id="0" name=""/>
        <dsp:cNvSpPr/>
      </dsp:nvSpPr>
      <dsp:spPr>
        <a:xfrm>
          <a:off x="3059433" y="3152317"/>
          <a:ext cx="6491380" cy="11991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Output of the technique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Availability of labels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Nature of data</a:t>
          </a:r>
          <a:endParaRPr lang="en-US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noProof="0" dirty="0" smtClean="0"/>
            <a:t>Type of anomaly</a:t>
          </a:r>
          <a:endParaRPr lang="en-US" sz="1700" kern="1200" noProof="0" dirty="0"/>
        </a:p>
      </dsp:txBody>
      <dsp:txXfrm>
        <a:off x="3059433" y="3152317"/>
        <a:ext cx="6491380" cy="1199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CDEB7-0DE9-4030-8951-58E569651298}">
      <dsp:nvSpPr>
        <dsp:cNvPr id="0" name=""/>
        <dsp:cNvSpPr/>
      </dsp:nvSpPr>
      <dsp:spPr>
        <a:xfrm>
          <a:off x="3196120" y="1939142"/>
          <a:ext cx="503450" cy="1882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2466"/>
              </a:lnTo>
              <a:lnTo>
                <a:pt x="503450" y="18824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B9EDB-A2F8-44E3-B692-AA0C4AFDDA75}">
      <dsp:nvSpPr>
        <dsp:cNvPr id="0" name=""/>
        <dsp:cNvSpPr/>
      </dsp:nvSpPr>
      <dsp:spPr>
        <a:xfrm>
          <a:off x="3196120" y="1939142"/>
          <a:ext cx="503450" cy="1105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5401"/>
              </a:lnTo>
              <a:lnTo>
                <a:pt x="503450" y="11054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3CEF3E-B33F-4178-B0A4-AB7CA757E351}">
      <dsp:nvSpPr>
        <dsp:cNvPr id="0" name=""/>
        <dsp:cNvSpPr/>
      </dsp:nvSpPr>
      <dsp:spPr>
        <a:xfrm>
          <a:off x="3196120" y="1939142"/>
          <a:ext cx="503450" cy="328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337"/>
              </a:lnTo>
              <a:lnTo>
                <a:pt x="503450" y="328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06ABF-BC75-4637-912D-7E34E3AA5A92}">
      <dsp:nvSpPr>
        <dsp:cNvPr id="0" name=""/>
        <dsp:cNvSpPr/>
      </dsp:nvSpPr>
      <dsp:spPr>
        <a:xfrm>
          <a:off x="1871827" y="1162078"/>
          <a:ext cx="1324293" cy="229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917"/>
              </a:lnTo>
              <a:lnTo>
                <a:pt x="1324293" y="114917"/>
              </a:lnTo>
              <a:lnTo>
                <a:pt x="1324293" y="229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C1DEF-241C-4FF1-AC88-2999E83A4B4F}">
      <dsp:nvSpPr>
        <dsp:cNvPr id="0" name=""/>
        <dsp:cNvSpPr/>
      </dsp:nvSpPr>
      <dsp:spPr>
        <a:xfrm>
          <a:off x="1871827" y="1939142"/>
          <a:ext cx="503450" cy="1882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2466"/>
              </a:lnTo>
              <a:lnTo>
                <a:pt x="503450" y="18824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E4238C-E7F1-45EB-AF69-C4D8DF56D091}">
      <dsp:nvSpPr>
        <dsp:cNvPr id="0" name=""/>
        <dsp:cNvSpPr/>
      </dsp:nvSpPr>
      <dsp:spPr>
        <a:xfrm>
          <a:off x="1871827" y="1939142"/>
          <a:ext cx="503450" cy="1105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5401"/>
              </a:lnTo>
              <a:lnTo>
                <a:pt x="503450" y="11054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B6F0E-FC8C-4801-A29A-872E64B7E4F9}">
      <dsp:nvSpPr>
        <dsp:cNvPr id="0" name=""/>
        <dsp:cNvSpPr/>
      </dsp:nvSpPr>
      <dsp:spPr>
        <a:xfrm>
          <a:off x="1871827" y="1939142"/>
          <a:ext cx="503450" cy="328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337"/>
              </a:lnTo>
              <a:lnTo>
                <a:pt x="503450" y="328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5D16E-378F-4CAF-B179-972FEF12DCFD}">
      <dsp:nvSpPr>
        <dsp:cNvPr id="0" name=""/>
        <dsp:cNvSpPr/>
      </dsp:nvSpPr>
      <dsp:spPr>
        <a:xfrm>
          <a:off x="1826107" y="1162078"/>
          <a:ext cx="91440" cy="2298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9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34A9A-56A9-480F-85AF-BA087ED2B8E4}">
      <dsp:nvSpPr>
        <dsp:cNvPr id="0" name=""/>
        <dsp:cNvSpPr/>
      </dsp:nvSpPr>
      <dsp:spPr>
        <a:xfrm>
          <a:off x="547534" y="1939142"/>
          <a:ext cx="503450" cy="1882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2466"/>
              </a:lnTo>
              <a:lnTo>
                <a:pt x="503450" y="18824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34D2B-F6F5-44E4-978F-529909713616}">
      <dsp:nvSpPr>
        <dsp:cNvPr id="0" name=""/>
        <dsp:cNvSpPr/>
      </dsp:nvSpPr>
      <dsp:spPr>
        <a:xfrm>
          <a:off x="547534" y="1939142"/>
          <a:ext cx="503450" cy="1105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5401"/>
              </a:lnTo>
              <a:lnTo>
                <a:pt x="503450" y="11054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43330-720D-477A-AB75-5879788DA3EB}">
      <dsp:nvSpPr>
        <dsp:cNvPr id="0" name=""/>
        <dsp:cNvSpPr/>
      </dsp:nvSpPr>
      <dsp:spPr>
        <a:xfrm>
          <a:off x="547534" y="1939142"/>
          <a:ext cx="503450" cy="328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337"/>
              </a:lnTo>
              <a:lnTo>
                <a:pt x="503450" y="328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13A42-E2CF-420D-B0F1-FEBCF5FB1111}">
      <dsp:nvSpPr>
        <dsp:cNvPr id="0" name=""/>
        <dsp:cNvSpPr/>
      </dsp:nvSpPr>
      <dsp:spPr>
        <a:xfrm>
          <a:off x="547534" y="1162078"/>
          <a:ext cx="1324293" cy="229835"/>
        </a:xfrm>
        <a:custGeom>
          <a:avLst/>
          <a:gdLst/>
          <a:ahLst/>
          <a:cxnLst/>
          <a:rect l="0" t="0" r="0" b="0"/>
          <a:pathLst>
            <a:path>
              <a:moveTo>
                <a:pt x="1324293" y="0"/>
              </a:moveTo>
              <a:lnTo>
                <a:pt x="1324293" y="114917"/>
              </a:lnTo>
              <a:lnTo>
                <a:pt x="0" y="114917"/>
              </a:lnTo>
              <a:lnTo>
                <a:pt x="0" y="229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77855-EC18-4909-B9BC-8F8C6BE6081D}">
      <dsp:nvSpPr>
        <dsp:cNvPr id="0" name=""/>
        <dsp:cNvSpPr/>
      </dsp:nvSpPr>
      <dsp:spPr>
        <a:xfrm>
          <a:off x="1598213" y="614849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16F9C-4527-4608-B892-A29525CA239C}">
      <dsp:nvSpPr>
        <dsp:cNvPr id="0" name=""/>
        <dsp:cNvSpPr/>
      </dsp:nvSpPr>
      <dsp:spPr>
        <a:xfrm>
          <a:off x="1598213" y="614849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D9C0F-B6CA-4883-A4BE-A65E40CBEED3}">
      <dsp:nvSpPr>
        <dsp:cNvPr id="0" name=""/>
        <dsp:cNvSpPr/>
      </dsp:nvSpPr>
      <dsp:spPr>
        <a:xfrm>
          <a:off x="1324598" y="713350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Nature of Input Data</a:t>
          </a:r>
          <a:endParaRPr lang="en-US" sz="1200" kern="1200" dirty="0"/>
        </a:p>
      </dsp:txBody>
      <dsp:txXfrm>
        <a:off x="1324598" y="713350"/>
        <a:ext cx="1094457" cy="350226"/>
      </dsp:txXfrm>
    </dsp:sp>
    <dsp:sp modelId="{ED456112-84F6-4C49-89DD-307E5AECB03B}">
      <dsp:nvSpPr>
        <dsp:cNvPr id="0" name=""/>
        <dsp:cNvSpPr/>
      </dsp:nvSpPr>
      <dsp:spPr>
        <a:xfrm>
          <a:off x="273920" y="1391914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617A6-3724-497F-BB07-E698AEC3ED86}">
      <dsp:nvSpPr>
        <dsp:cNvPr id="0" name=""/>
        <dsp:cNvSpPr/>
      </dsp:nvSpPr>
      <dsp:spPr>
        <a:xfrm>
          <a:off x="273920" y="1391914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22A02-B51A-463A-BE0A-31677D31846D}">
      <dsp:nvSpPr>
        <dsp:cNvPr id="0" name=""/>
        <dsp:cNvSpPr/>
      </dsp:nvSpPr>
      <dsp:spPr>
        <a:xfrm>
          <a:off x="305" y="1490415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Attributes</a:t>
          </a:r>
          <a:endParaRPr lang="en-US" sz="1200" kern="1200" dirty="0"/>
        </a:p>
      </dsp:txBody>
      <dsp:txXfrm>
        <a:off x="305" y="1490415"/>
        <a:ext cx="1094457" cy="350226"/>
      </dsp:txXfrm>
    </dsp:sp>
    <dsp:sp modelId="{924D8920-4926-451E-A44A-740C8E1B298E}">
      <dsp:nvSpPr>
        <dsp:cNvPr id="0" name=""/>
        <dsp:cNvSpPr/>
      </dsp:nvSpPr>
      <dsp:spPr>
        <a:xfrm>
          <a:off x="985317" y="2168978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50A19-CACB-42F5-82E8-332E1541E484}">
      <dsp:nvSpPr>
        <dsp:cNvPr id="0" name=""/>
        <dsp:cNvSpPr/>
      </dsp:nvSpPr>
      <dsp:spPr>
        <a:xfrm>
          <a:off x="985317" y="2168978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95918-E3FE-4DFD-AA2A-2ECA1833DF13}">
      <dsp:nvSpPr>
        <dsp:cNvPr id="0" name=""/>
        <dsp:cNvSpPr/>
      </dsp:nvSpPr>
      <dsp:spPr>
        <a:xfrm>
          <a:off x="711702" y="2267479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Binary</a:t>
          </a:r>
          <a:endParaRPr lang="en-US" sz="1200" kern="1200" dirty="0"/>
        </a:p>
      </dsp:txBody>
      <dsp:txXfrm>
        <a:off x="711702" y="2267479"/>
        <a:ext cx="1094457" cy="350226"/>
      </dsp:txXfrm>
    </dsp:sp>
    <dsp:sp modelId="{03570CB5-8472-4C35-9960-F5C074E3B6FE}">
      <dsp:nvSpPr>
        <dsp:cNvPr id="0" name=""/>
        <dsp:cNvSpPr/>
      </dsp:nvSpPr>
      <dsp:spPr>
        <a:xfrm>
          <a:off x="985317" y="2946043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7AA41-A0B5-4123-837B-0CFACA8CDC84}">
      <dsp:nvSpPr>
        <dsp:cNvPr id="0" name=""/>
        <dsp:cNvSpPr/>
      </dsp:nvSpPr>
      <dsp:spPr>
        <a:xfrm>
          <a:off x="985317" y="2946043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6773F-C981-4583-B21B-F3096C7C6E70}">
      <dsp:nvSpPr>
        <dsp:cNvPr id="0" name=""/>
        <dsp:cNvSpPr/>
      </dsp:nvSpPr>
      <dsp:spPr>
        <a:xfrm>
          <a:off x="711702" y="3044544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Categorical</a:t>
          </a:r>
          <a:endParaRPr lang="en-US" sz="1200" kern="1200" dirty="0"/>
        </a:p>
      </dsp:txBody>
      <dsp:txXfrm>
        <a:off x="711702" y="3044544"/>
        <a:ext cx="1094457" cy="350226"/>
      </dsp:txXfrm>
    </dsp:sp>
    <dsp:sp modelId="{06BF1377-74CB-4508-B066-3259A3533543}">
      <dsp:nvSpPr>
        <dsp:cNvPr id="0" name=""/>
        <dsp:cNvSpPr/>
      </dsp:nvSpPr>
      <dsp:spPr>
        <a:xfrm>
          <a:off x="985317" y="3723107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578C1-A150-4F42-8AC4-1613CA94A64A}">
      <dsp:nvSpPr>
        <dsp:cNvPr id="0" name=""/>
        <dsp:cNvSpPr/>
      </dsp:nvSpPr>
      <dsp:spPr>
        <a:xfrm>
          <a:off x="985317" y="3723107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1A58B-F7EB-4C38-B05C-D377E7E72A3D}">
      <dsp:nvSpPr>
        <dsp:cNvPr id="0" name=""/>
        <dsp:cNvSpPr/>
      </dsp:nvSpPr>
      <dsp:spPr>
        <a:xfrm>
          <a:off x="711702" y="3821608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Continuous</a:t>
          </a:r>
          <a:endParaRPr lang="en-US" sz="1200" kern="1200" dirty="0"/>
        </a:p>
      </dsp:txBody>
      <dsp:txXfrm>
        <a:off x="711702" y="3821608"/>
        <a:ext cx="1094457" cy="350226"/>
      </dsp:txXfrm>
    </dsp:sp>
    <dsp:sp modelId="{93396403-1F10-4B65-A135-735AF83FF225}">
      <dsp:nvSpPr>
        <dsp:cNvPr id="0" name=""/>
        <dsp:cNvSpPr/>
      </dsp:nvSpPr>
      <dsp:spPr>
        <a:xfrm>
          <a:off x="1598213" y="1391914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40806-D64D-4BD3-8371-A8A59A73D5EE}">
      <dsp:nvSpPr>
        <dsp:cNvPr id="0" name=""/>
        <dsp:cNvSpPr/>
      </dsp:nvSpPr>
      <dsp:spPr>
        <a:xfrm>
          <a:off x="1598213" y="1391914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47290-4DDC-4B6F-A3C6-6A11F627F495}">
      <dsp:nvSpPr>
        <dsp:cNvPr id="0" name=""/>
        <dsp:cNvSpPr/>
      </dsp:nvSpPr>
      <dsp:spPr>
        <a:xfrm>
          <a:off x="1324598" y="1490415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Sequence Data </a:t>
          </a:r>
          <a:endParaRPr lang="en-US" sz="1200" kern="1200" dirty="0"/>
        </a:p>
      </dsp:txBody>
      <dsp:txXfrm>
        <a:off x="1324598" y="1490415"/>
        <a:ext cx="1094457" cy="350226"/>
      </dsp:txXfrm>
    </dsp:sp>
    <dsp:sp modelId="{1C719678-C9B5-4F33-80D0-17EA02F4FFF5}">
      <dsp:nvSpPr>
        <dsp:cNvPr id="0" name=""/>
        <dsp:cNvSpPr/>
      </dsp:nvSpPr>
      <dsp:spPr>
        <a:xfrm>
          <a:off x="2309610" y="2168978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5149E-94E3-4257-8294-FE346E2923C0}">
      <dsp:nvSpPr>
        <dsp:cNvPr id="0" name=""/>
        <dsp:cNvSpPr/>
      </dsp:nvSpPr>
      <dsp:spPr>
        <a:xfrm>
          <a:off x="2309610" y="2168978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348CE-2D80-4AF4-BA31-ED322978A098}">
      <dsp:nvSpPr>
        <dsp:cNvPr id="0" name=""/>
        <dsp:cNvSpPr/>
      </dsp:nvSpPr>
      <dsp:spPr>
        <a:xfrm>
          <a:off x="2035996" y="2267479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Time-series</a:t>
          </a:r>
          <a:endParaRPr lang="en-US" sz="1200" kern="1200" dirty="0"/>
        </a:p>
      </dsp:txBody>
      <dsp:txXfrm>
        <a:off x="2035996" y="2267479"/>
        <a:ext cx="1094457" cy="350226"/>
      </dsp:txXfrm>
    </dsp:sp>
    <dsp:sp modelId="{CA6F742F-BB24-4563-8CB8-020451F1ACCB}">
      <dsp:nvSpPr>
        <dsp:cNvPr id="0" name=""/>
        <dsp:cNvSpPr/>
      </dsp:nvSpPr>
      <dsp:spPr>
        <a:xfrm>
          <a:off x="2309610" y="2946043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5566BE-74AC-42A3-81A6-2AEBC130EB3A}">
      <dsp:nvSpPr>
        <dsp:cNvPr id="0" name=""/>
        <dsp:cNvSpPr/>
      </dsp:nvSpPr>
      <dsp:spPr>
        <a:xfrm>
          <a:off x="2309610" y="2946043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46670-869E-46E7-9F86-D3B5C20F17A8}">
      <dsp:nvSpPr>
        <dsp:cNvPr id="0" name=""/>
        <dsp:cNvSpPr/>
      </dsp:nvSpPr>
      <dsp:spPr>
        <a:xfrm>
          <a:off x="2035996" y="3044544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Genome sequences</a:t>
          </a:r>
          <a:endParaRPr lang="en-US" sz="1200" kern="1200" dirty="0"/>
        </a:p>
      </dsp:txBody>
      <dsp:txXfrm>
        <a:off x="2035996" y="3044544"/>
        <a:ext cx="1094457" cy="350226"/>
      </dsp:txXfrm>
    </dsp:sp>
    <dsp:sp modelId="{302247D4-8413-4B1A-8A2D-559E0BB9BF87}">
      <dsp:nvSpPr>
        <dsp:cNvPr id="0" name=""/>
        <dsp:cNvSpPr/>
      </dsp:nvSpPr>
      <dsp:spPr>
        <a:xfrm>
          <a:off x="2309610" y="3723107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5D246-10EC-4999-8DA2-BF54EF7A85B8}">
      <dsp:nvSpPr>
        <dsp:cNvPr id="0" name=""/>
        <dsp:cNvSpPr/>
      </dsp:nvSpPr>
      <dsp:spPr>
        <a:xfrm>
          <a:off x="2309610" y="3723107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CE196-C30B-421B-BAEA-3ED68DFAF592}">
      <dsp:nvSpPr>
        <dsp:cNvPr id="0" name=""/>
        <dsp:cNvSpPr/>
      </dsp:nvSpPr>
      <dsp:spPr>
        <a:xfrm>
          <a:off x="2035996" y="3821608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Protein sequence</a:t>
          </a:r>
          <a:endParaRPr lang="en-US" sz="1200" kern="1200" dirty="0"/>
        </a:p>
      </dsp:txBody>
      <dsp:txXfrm>
        <a:off x="2035996" y="3821608"/>
        <a:ext cx="1094457" cy="350226"/>
      </dsp:txXfrm>
    </dsp:sp>
    <dsp:sp modelId="{C196FD3B-E515-441D-8AD6-618F27F92988}">
      <dsp:nvSpPr>
        <dsp:cNvPr id="0" name=""/>
        <dsp:cNvSpPr/>
      </dsp:nvSpPr>
      <dsp:spPr>
        <a:xfrm>
          <a:off x="2922506" y="1391914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2917E-1F2E-47BE-A0E7-B0DCA00BB82F}">
      <dsp:nvSpPr>
        <dsp:cNvPr id="0" name=""/>
        <dsp:cNvSpPr/>
      </dsp:nvSpPr>
      <dsp:spPr>
        <a:xfrm>
          <a:off x="2922506" y="1391914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E861E-47F3-42B8-9C91-CCD8C81F1C2C}">
      <dsp:nvSpPr>
        <dsp:cNvPr id="0" name=""/>
        <dsp:cNvSpPr/>
      </dsp:nvSpPr>
      <dsp:spPr>
        <a:xfrm>
          <a:off x="2648891" y="1490415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Spatial Data</a:t>
          </a:r>
          <a:endParaRPr lang="en-US" sz="1200" kern="1200" dirty="0"/>
        </a:p>
      </dsp:txBody>
      <dsp:txXfrm>
        <a:off x="2648891" y="1490415"/>
        <a:ext cx="1094457" cy="350226"/>
      </dsp:txXfrm>
    </dsp:sp>
    <dsp:sp modelId="{116C72E5-AB5F-498C-B8A2-42D70AB7AA92}">
      <dsp:nvSpPr>
        <dsp:cNvPr id="0" name=""/>
        <dsp:cNvSpPr/>
      </dsp:nvSpPr>
      <dsp:spPr>
        <a:xfrm>
          <a:off x="3633903" y="2168978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1DB0C-652C-4A50-B945-F52D0E5733E6}">
      <dsp:nvSpPr>
        <dsp:cNvPr id="0" name=""/>
        <dsp:cNvSpPr/>
      </dsp:nvSpPr>
      <dsp:spPr>
        <a:xfrm>
          <a:off x="3633903" y="2168978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D29F8-DB48-4E23-B07E-05E4D3C53B8C}">
      <dsp:nvSpPr>
        <dsp:cNvPr id="0" name=""/>
        <dsp:cNvSpPr/>
      </dsp:nvSpPr>
      <dsp:spPr>
        <a:xfrm>
          <a:off x="3360289" y="2267479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Traffic Data</a:t>
          </a:r>
          <a:endParaRPr lang="en-US" sz="1200" kern="1200" dirty="0"/>
        </a:p>
      </dsp:txBody>
      <dsp:txXfrm>
        <a:off x="3360289" y="2267479"/>
        <a:ext cx="1094457" cy="350226"/>
      </dsp:txXfrm>
    </dsp:sp>
    <dsp:sp modelId="{8E8F01BD-715A-4A87-81C2-8966602C33DC}">
      <dsp:nvSpPr>
        <dsp:cNvPr id="0" name=""/>
        <dsp:cNvSpPr/>
      </dsp:nvSpPr>
      <dsp:spPr>
        <a:xfrm>
          <a:off x="3633903" y="2946043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57AEC2-8826-486E-9BF3-5192F11DA62F}">
      <dsp:nvSpPr>
        <dsp:cNvPr id="0" name=""/>
        <dsp:cNvSpPr/>
      </dsp:nvSpPr>
      <dsp:spPr>
        <a:xfrm>
          <a:off x="3633903" y="2946043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C73B9-EC52-4A6A-89C3-7E73BB8CC085}">
      <dsp:nvSpPr>
        <dsp:cNvPr id="0" name=""/>
        <dsp:cNvSpPr/>
      </dsp:nvSpPr>
      <dsp:spPr>
        <a:xfrm>
          <a:off x="3360289" y="3044544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Climate Data</a:t>
          </a:r>
          <a:endParaRPr lang="en-US" sz="1200" kern="1200" dirty="0"/>
        </a:p>
      </dsp:txBody>
      <dsp:txXfrm>
        <a:off x="3360289" y="3044544"/>
        <a:ext cx="1094457" cy="350226"/>
      </dsp:txXfrm>
    </dsp:sp>
    <dsp:sp modelId="{F487A47E-2F3C-4511-B2E2-4BB58A84F57C}">
      <dsp:nvSpPr>
        <dsp:cNvPr id="0" name=""/>
        <dsp:cNvSpPr/>
      </dsp:nvSpPr>
      <dsp:spPr>
        <a:xfrm>
          <a:off x="3633903" y="3723107"/>
          <a:ext cx="547228" cy="5472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388F3-6FD7-4AEE-B58E-06A57A0F3A84}">
      <dsp:nvSpPr>
        <dsp:cNvPr id="0" name=""/>
        <dsp:cNvSpPr/>
      </dsp:nvSpPr>
      <dsp:spPr>
        <a:xfrm>
          <a:off x="3633903" y="3723107"/>
          <a:ext cx="547228" cy="5472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F0B03-3ED7-4B91-9AEF-0163A7BB5818}">
      <dsp:nvSpPr>
        <dsp:cNvPr id="0" name=""/>
        <dsp:cNvSpPr/>
      </dsp:nvSpPr>
      <dsp:spPr>
        <a:xfrm>
          <a:off x="3360289" y="3821608"/>
          <a:ext cx="1094457" cy="3502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Ecological data</a:t>
          </a:r>
          <a:endParaRPr lang="en-US" sz="1200" kern="1200" dirty="0"/>
        </a:p>
      </dsp:txBody>
      <dsp:txXfrm>
        <a:off x="3360289" y="3821608"/>
        <a:ext cx="1094457" cy="3502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718E-C987-402F-9018-55A421E4FBC7}">
      <dsp:nvSpPr>
        <dsp:cNvPr id="0" name=""/>
        <dsp:cNvSpPr/>
      </dsp:nvSpPr>
      <dsp:spPr>
        <a:xfrm>
          <a:off x="1371601" y="970661"/>
          <a:ext cx="750605" cy="260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270"/>
              </a:lnTo>
              <a:lnTo>
                <a:pt x="750605" y="130270"/>
              </a:lnTo>
              <a:lnTo>
                <a:pt x="750605" y="2605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51DD1-D60F-4E32-B1C5-5A956049EF4F}">
      <dsp:nvSpPr>
        <dsp:cNvPr id="0" name=""/>
        <dsp:cNvSpPr/>
      </dsp:nvSpPr>
      <dsp:spPr>
        <a:xfrm>
          <a:off x="620996" y="970661"/>
          <a:ext cx="750605" cy="260540"/>
        </a:xfrm>
        <a:custGeom>
          <a:avLst/>
          <a:gdLst/>
          <a:ahLst/>
          <a:cxnLst/>
          <a:rect l="0" t="0" r="0" b="0"/>
          <a:pathLst>
            <a:path>
              <a:moveTo>
                <a:pt x="750605" y="0"/>
              </a:moveTo>
              <a:lnTo>
                <a:pt x="750605" y="130270"/>
              </a:lnTo>
              <a:lnTo>
                <a:pt x="0" y="130270"/>
              </a:lnTo>
              <a:lnTo>
                <a:pt x="0" y="2605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52D91-2669-4A1A-97DD-90445C6F4B22}">
      <dsp:nvSpPr>
        <dsp:cNvPr id="0" name=""/>
        <dsp:cNvSpPr/>
      </dsp:nvSpPr>
      <dsp:spPr>
        <a:xfrm>
          <a:off x="1061434" y="350326"/>
          <a:ext cx="620335" cy="62033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13134-BC1E-4B26-99AA-13365D210931}">
      <dsp:nvSpPr>
        <dsp:cNvPr id="0" name=""/>
        <dsp:cNvSpPr/>
      </dsp:nvSpPr>
      <dsp:spPr>
        <a:xfrm>
          <a:off x="1061434" y="350326"/>
          <a:ext cx="620335" cy="62033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B8360-1B5A-48A6-A9CF-F77E250BDBC0}">
      <dsp:nvSpPr>
        <dsp:cNvPr id="0" name=""/>
        <dsp:cNvSpPr/>
      </dsp:nvSpPr>
      <dsp:spPr>
        <a:xfrm>
          <a:off x="751266" y="461986"/>
          <a:ext cx="1240670" cy="3970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Output of the model</a:t>
          </a:r>
          <a:endParaRPr lang="en-US" sz="1300" kern="1200" dirty="0"/>
        </a:p>
      </dsp:txBody>
      <dsp:txXfrm>
        <a:off x="751266" y="461986"/>
        <a:ext cx="1240670" cy="397014"/>
      </dsp:txXfrm>
    </dsp:sp>
    <dsp:sp modelId="{4D75BB4F-2241-4BD5-AF50-1BD132F07948}">
      <dsp:nvSpPr>
        <dsp:cNvPr id="0" name=""/>
        <dsp:cNvSpPr/>
      </dsp:nvSpPr>
      <dsp:spPr>
        <a:xfrm>
          <a:off x="310828" y="1231202"/>
          <a:ext cx="620335" cy="62033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6BD93-A86E-4E8C-9DB7-C886ADCC885F}">
      <dsp:nvSpPr>
        <dsp:cNvPr id="0" name=""/>
        <dsp:cNvSpPr/>
      </dsp:nvSpPr>
      <dsp:spPr>
        <a:xfrm>
          <a:off x="310828" y="1231202"/>
          <a:ext cx="620335" cy="62033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BE761-9B77-4014-A361-161D2BB534BD}">
      <dsp:nvSpPr>
        <dsp:cNvPr id="0" name=""/>
        <dsp:cNvSpPr/>
      </dsp:nvSpPr>
      <dsp:spPr>
        <a:xfrm>
          <a:off x="661" y="1342862"/>
          <a:ext cx="1240670" cy="3970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Scores</a:t>
          </a:r>
          <a:endParaRPr lang="en-US" sz="1300" kern="1200" dirty="0"/>
        </a:p>
      </dsp:txBody>
      <dsp:txXfrm>
        <a:off x="661" y="1342862"/>
        <a:ext cx="1240670" cy="397014"/>
      </dsp:txXfrm>
    </dsp:sp>
    <dsp:sp modelId="{81D0A2DA-F1B1-4ABF-880C-1477F1BF3709}">
      <dsp:nvSpPr>
        <dsp:cNvPr id="0" name=""/>
        <dsp:cNvSpPr/>
      </dsp:nvSpPr>
      <dsp:spPr>
        <a:xfrm>
          <a:off x="1812039" y="1231202"/>
          <a:ext cx="620335" cy="62033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29B05-AA8F-4484-9EAE-5275032E93F0}">
      <dsp:nvSpPr>
        <dsp:cNvPr id="0" name=""/>
        <dsp:cNvSpPr/>
      </dsp:nvSpPr>
      <dsp:spPr>
        <a:xfrm>
          <a:off x="1812039" y="1231202"/>
          <a:ext cx="620335" cy="62033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2D889-AD9A-42EC-8A48-995FE12C9D18}">
      <dsp:nvSpPr>
        <dsp:cNvPr id="0" name=""/>
        <dsp:cNvSpPr/>
      </dsp:nvSpPr>
      <dsp:spPr>
        <a:xfrm>
          <a:off x="1501872" y="1342862"/>
          <a:ext cx="1240670" cy="3970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Labels</a:t>
          </a:r>
          <a:endParaRPr lang="en-US" sz="1300" kern="1200" dirty="0"/>
        </a:p>
      </dsp:txBody>
      <dsp:txXfrm>
        <a:off x="1501872" y="1342862"/>
        <a:ext cx="1240670" cy="3970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66C8-00FB-4BBC-8FF4-C20E2D9EB850}">
      <dsp:nvSpPr>
        <dsp:cNvPr id="0" name=""/>
        <dsp:cNvSpPr/>
      </dsp:nvSpPr>
      <dsp:spPr>
        <a:xfrm>
          <a:off x="1936221" y="1414716"/>
          <a:ext cx="1369890" cy="237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874"/>
              </a:lnTo>
              <a:lnTo>
                <a:pt x="1369890" y="118874"/>
              </a:lnTo>
              <a:lnTo>
                <a:pt x="1369890" y="2377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6503B-4259-4EE1-961C-7F110502A95E}">
      <dsp:nvSpPr>
        <dsp:cNvPr id="0" name=""/>
        <dsp:cNvSpPr/>
      </dsp:nvSpPr>
      <dsp:spPr>
        <a:xfrm>
          <a:off x="1890501" y="1414716"/>
          <a:ext cx="91440" cy="2377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77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46C0EA-1B2B-41F2-9D72-52BA03014B4B}">
      <dsp:nvSpPr>
        <dsp:cNvPr id="0" name=""/>
        <dsp:cNvSpPr/>
      </dsp:nvSpPr>
      <dsp:spPr>
        <a:xfrm>
          <a:off x="566330" y="1414716"/>
          <a:ext cx="1369890" cy="237749"/>
        </a:xfrm>
        <a:custGeom>
          <a:avLst/>
          <a:gdLst/>
          <a:ahLst/>
          <a:cxnLst/>
          <a:rect l="0" t="0" r="0" b="0"/>
          <a:pathLst>
            <a:path>
              <a:moveTo>
                <a:pt x="1369890" y="0"/>
              </a:moveTo>
              <a:lnTo>
                <a:pt x="1369890" y="118874"/>
              </a:lnTo>
              <a:lnTo>
                <a:pt x="0" y="118874"/>
              </a:lnTo>
              <a:lnTo>
                <a:pt x="0" y="2377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952BE5-AC1B-4712-8DDA-FF4F31FF7B7F}">
      <dsp:nvSpPr>
        <dsp:cNvPr id="0" name=""/>
        <dsp:cNvSpPr/>
      </dsp:nvSpPr>
      <dsp:spPr>
        <a:xfrm>
          <a:off x="1653186" y="848645"/>
          <a:ext cx="566070" cy="56607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D5DF5-FE61-443A-9699-4CA0E257295A}">
      <dsp:nvSpPr>
        <dsp:cNvPr id="0" name=""/>
        <dsp:cNvSpPr/>
      </dsp:nvSpPr>
      <dsp:spPr>
        <a:xfrm>
          <a:off x="1653186" y="848645"/>
          <a:ext cx="566070" cy="56607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371FB-87F4-40E8-98A4-E18FA5DC6C96}">
      <dsp:nvSpPr>
        <dsp:cNvPr id="0" name=""/>
        <dsp:cNvSpPr/>
      </dsp:nvSpPr>
      <dsp:spPr>
        <a:xfrm>
          <a:off x="1370150" y="950538"/>
          <a:ext cx="1132141" cy="3622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Type of Anomaly</a:t>
          </a:r>
          <a:endParaRPr lang="en-US" sz="1200" kern="1200" dirty="0"/>
        </a:p>
      </dsp:txBody>
      <dsp:txXfrm>
        <a:off x="1370150" y="950538"/>
        <a:ext cx="1132141" cy="362285"/>
      </dsp:txXfrm>
    </dsp:sp>
    <dsp:sp modelId="{88EB79B4-7699-4133-9CDB-FE1CC502691A}">
      <dsp:nvSpPr>
        <dsp:cNvPr id="0" name=""/>
        <dsp:cNvSpPr/>
      </dsp:nvSpPr>
      <dsp:spPr>
        <a:xfrm>
          <a:off x="283295" y="1652465"/>
          <a:ext cx="566070" cy="56607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D52D8-169E-4F14-BB8B-A871D9BE5305}">
      <dsp:nvSpPr>
        <dsp:cNvPr id="0" name=""/>
        <dsp:cNvSpPr/>
      </dsp:nvSpPr>
      <dsp:spPr>
        <a:xfrm>
          <a:off x="283295" y="1652465"/>
          <a:ext cx="566070" cy="56607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7E4A5-E69C-4B84-8B27-1781C4FDCA30}">
      <dsp:nvSpPr>
        <dsp:cNvPr id="0" name=""/>
        <dsp:cNvSpPr/>
      </dsp:nvSpPr>
      <dsp:spPr>
        <a:xfrm>
          <a:off x="259" y="1754358"/>
          <a:ext cx="1132141" cy="3622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Point</a:t>
          </a:r>
          <a:endParaRPr lang="en-US" sz="1200" kern="1200" dirty="0"/>
        </a:p>
      </dsp:txBody>
      <dsp:txXfrm>
        <a:off x="259" y="1754358"/>
        <a:ext cx="1132141" cy="362285"/>
      </dsp:txXfrm>
    </dsp:sp>
    <dsp:sp modelId="{3C18F90B-BE2A-40F3-9B7D-EDA1C047CE1E}">
      <dsp:nvSpPr>
        <dsp:cNvPr id="0" name=""/>
        <dsp:cNvSpPr/>
      </dsp:nvSpPr>
      <dsp:spPr>
        <a:xfrm>
          <a:off x="1653186" y="1652465"/>
          <a:ext cx="566070" cy="56607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35BA8-9732-48DD-B8BA-51F92FDC4163}">
      <dsp:nvSpPr>
        <dsp:cNvPr id="0" name=""/>
        <dsp:cNvSpPr/>
      </dsp:nvSpPr>
      <dsp:spPr>
        <a:xfrm>
          <a:off x="1653186" y="1652465"/>
          <a:ext cx="566070" cy="56607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E5F85-51DE-4A3B-938D-5AF60A087025}">
      <dsp:nvSpPr>
        <dsp:cNvPr id="0" name=""/>
        <dsp:cNvSpPr/>
      </dsp:nvSpPr>
      <dsp:spPr>
        <a:xfrm>
          <a:off x="1370150" y="1754358"/>
          <a:ext cx="1132141" cy="3622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Contextual</a:t>
          </a:r>
          <a:endParaRPr lang="en-US" sz="1200" kern="1200" dirty="0"/>
        </a:p>
      </dsp:txBody>
      <dsp:txXfrm>
        <a:off x="1370150" y="1754358"/>
        <a:ext cx="1132141" cy="362285"/>
      </dsp:txXfrm>
    </dsp:sp>
    <dsp:sp modelId="{E9F92750-B670-40E8-BB4A-E8F1C5EEC718}">
      <dsp:nvSpPr>
        <dsp:cNvPr id="0" name=""/>
        <dsp:cNvSpPr/>
      </dsp:nvSpPr>
      <dsp:spPr>
        <a:xfrm>
          <a:off x="3023077" y="1652465"/>
          <a:ext cx="566070" cy="56607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7F5154-91F4-4837-A6FD-6C8F1E875280}">
      <dsp:nvSpPr>
        <dsp:cNvPr id="0" name=""/>
        <dsp:cNvSpPr/>
      </dsp:nvSpPr>
      <dsp:spPr>
        <a:xfrm>
          <a:off x="3023077" y="1652465"/>
          <a:ext cx="566070" cy="56607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E5A075-4020-430D-8E5E-81F6CAD8AC95}">
      <dsp:nvSpPr>
        <dsp:cNvPr id="0" name=""/>
        <dsp:cNvSpPr/>
      </dsp:nvSpPr>
      <dsp:spPr>
        <a:xfrm>
          <a:off x="2740041" y="1754358"/>
          <a:ext cx="1132141" cy="3622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Collective</a:t>
          </a:r>
          <a:endParaRPr lang="en-US" sz="1200" kern="1200" dirty="0"/>
        </a:p>
      </dsp:txBody>
      <dsp:txXfrm>
        <a:off x="2740041" y="1754358"/>
        <a:ext cx="1132141" cy="3622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FAC4E-C0F1-42C9-8623-601570FF0E95}">
      <dsp:nvSpPr>
        <dsp:cNvPr id="0" name=""/>
        <dsp:cNvSpPr/>
      </dsp:nvSpPr>
      <dsp:spPr>
        <a:xfrm>
          <a:off x="2039408" y="951445"/>
          <a:ext cx="1442896" cy="250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210"/>
              </a:lnTo>
              <a:lnTo>
                <a:pt x="1442896" y="125210"/>
              </a:lnTo>
              <a:lnTo>
                <a:pt x="1442896" y="2504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FD013-785F-4806-8E72-EAEC2697B74D}">
      <dsp:nvSpPr>
        <dsp:cNvPr id="0" name=""/>
        <dsp:cNvSpPr/>
      </dsp:nvSpPr>
      <dsp:spPr>
        <a:xfrm>
          <a:off x="1993688" y="951445"/>
          <a:ext cx="91440" cy="2504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04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7718E-C987-402F-9018-55A421E4FBC7}">
      <dsp:nvSpPr>
        <dsp:cNvPr id="0" name=""/>
        <dsp:cNvSpPr/>
      </dsp:nvSpPr>
      <dsp:spPr>
        <a:xfrm>
          <a:off x="596512" y="951445"/>
          <a:ext cx="1442896" cy="250420"/>
        </a:xfrm>
        <a:custGeom>
          <a:avLst/>
          <a:gdLst/>
          <a:ahLst/>
          <a:cxnLst/>
          <a:rect l="0" t="0" r="0" b="0"/>
          <a:pathLst>
            <a:path>
              <a:moveTo>
                <a:pt x="1442896" y="0"/>
              </a:moveTo>
              <a:lnTo>
                <a:pt x="1442896" y="125210"/>
              </a:lnTo>
              <a:lnTo>
                <a:pt x="0" y="125210"/>
              </a:lnTo>
              <a:lnTo>
                <a:pt x="0" y="2504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52D91-2669-4A1A-97DD-90445C6F4B22}">
      <dsp:nvSpPr>
        <dsp:cNvPr id="0" name=""/>
        <dsp:cNvSpPr/>
      </dsp:nvSpPr>
      <dsp:spPr>
        <a:xfrm>
          <a:off x="1741289" y="355207"/>
          <a:ext cx="596238" cy="59623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13134-BC1E-4B26-99AA-13365D210931}">
      <dsp:nvSpPr>
        <dsp:cNvPr id="0" name=""/>
        <dsp:cNvSpPr/>
      </dsp:nvSpPr>
      <dsp:spPr>
        <a:xfrm>
          <a:off x="1741289" y="355207"/>
          <a:ext cx="596238" cy="59623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B8360-1B5A-48A6-A9CF-F77E250BDBC0}">
      <dsp:nvSpPr>
        <dsp:cNvPr id="0" name=""/>
        <dsp:cNvSpPr/>
      </dsp:nvSpPr>
      <dsp:spPr>
        <a:xfrm>
          <a:off x="1443170" y="462530"/>
          <a:ext cx="1192476" cy="3815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Availability of Labels</a:t>
          </a:r>
          <a:endParaRPr lang="en-US" sz="1300" kern="1200" noProof="0" dirty="0"/>
        </a:p>
      </dsp:txBody>
      <dsp:txXfrm>
        <a:off x="1443170" y="462530"/>
        <a:ext cx="1192476" cy="381592"/>
      </dsp:txXfrm>
    </dsp:sp>
    <dsp:sp modelId="{81D0A2DA-F1B1-4ABF-880C-1477F1BF3709}">
      <dsp:nvSpPr>
        <dsp:cNvPr id="0" name=""/>
        <dsp:cNvSpPr/>
      </dsp:nvSpPr>
      <dsp:spPr>
        <a:xfrm>
          <a:off x="298392" y="1201866"/>
          <a:ext cx="596238" cy="59623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29B05-AA8F-4484-9EAE-5275032E93F0}">
      <dsp:nvSpPr>
        <dsp:cNvPr id="0" name=""/>
        <dsp:cNvSpPr/>
      </dsp:nvSpPr>
      <dsp:spPr>
        <a:xfrm>
          <a:off x="298392" y="1201866"/>
          <a:ext cx="596238" cy="59623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2D889-AD9A-42EC-8A48-995FE12C9D18}">
      <dsp:nvSpPr>
        <dsp:cNvPr id="0" name=""/>
        <dsp:cNvSpPr/>
      </dsp:nvSpPr>
      <dsp:spPr>
        <a:xfrm>
          <a:off x="273" y="1309188"/>
          <a:ext cx="1192476" cy="3815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Supervised</a:t>
          </a:r>
          <a:endParaRPr lang="en-US" sz="1300" kern="1200" dirty="0"/>
        </a:p>
      </dsp:txBody>
      <dsp:txXfrm>
        <a:off x="273" y="1309188"/>
        <a:ext cx="1192476" cy="381592"/>
      </dsp:txXfrm>
    </dsp:sp>
    <dsp:sp modelId="{28904018-AE53-469D-8B9D-80FBD2AB0F60}">
      <dsp:nvSpPr>
        <dsp:cNvPr id="0" name=""/>
        <dsp:cNvSpPr/>
      </dsp:nvSpPr>
      <dsp:spPr>
        <a:xfrm>
          <a:off x="1741289" y="1201866"/>
          <a:ext cx="596238" cy="59623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F50B1-976F-4A98-AAC1-9D1CAC9A35BD}">
      <dsp:nvSpPr>
        <dsp:cNvPr id="0" name=""/>
        <dsp:cNvSpPr/>
      </dsp:nvSpPr>
      <dsp:spPr>
        <a:xfrm>
          <a:off x="1741289" y="1201866"/>
          <a:ext cx="596238" cy="59623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DB197-680B-4194-9DEA-D3189C2F5E69}">
      <dsp:nvSpPr>
        <dsp:cNvPr id="0" name=""/>
        <dsp:cNvSpPr/>
      </dsp:nvSpPr>
      <dsp:spPr>
        <a:xfrm>
          <a:off x="1443170" y="1309188"/>
          <a:ext cx="1192476" cy="3815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Semi-Supervised</a:t>
          </a:r>
          <a:endParaRPr lang="en-US" sz="1300" kern="1200" noProof="0" dirty="0"/>
        </a:p>
      </dsp:txBody>
      <dsp:txXfrm>
        <a:off x="1443170" y="1309188"/>
        <a:ext cx="1192476" cy="381592"/>
      </dsp:txXfrm>
    </dsp:sp>
    <dsp:sp modelId="{7A53CCAF-B140-4E17-89DA-944AFBEEC9A9}">
      <dsp:nvSpPr>
        <dsp:cNvPr id="0" name=""/>
        <dsp:cNvSpPr/>
      </dsp:nvSpPr>
      <dsp:spPr>
        <a:xfrm>
          <a:off x="3184185" y="1201866"/>
          <a:ext cx="596238" cy="59623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BB532-F9DE-4D79-89D8-16BC43633A71}">
      <dsp:nvSpPr>
        <dsp:cNvPr id="0" name=""/>
        <dsp:cNvSpPr/>
      </dsp:nvSpPr>
      <dsp:spPr>
        <a:xfrm>
          <a:off x="3184185" y="1201866"/>
          <a:ext cx="596238" cy="59623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35B98-403C-4C7E-8C18-55513824DEFA}">
      <dsp:nvSpPr>
        <dsp:cNvPr id="0" name=""/>
        <dsp:cNvSpPr/>
      </dsp:nvSpPr>
      <dsp:spPr>
        <a:xfrm>
          <a:off x="2886066" y="1309188"/>
          <a:ext cx="1192476" cy="3815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 smtClean="0"/>
            <a:t>Unsupervised</a:t>
          </a:r>
          <a:endParaRPr lang="en-US" sz="1300" kern="1200" noProof="0" dirty="0"/>
        </a:p>
      </dsp:txBody>
      <dsp:txXfrm>
        <a:off x="2886066" y="1309188"/>
        <a:ext cx="1192476" cy="3815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1D4AF-6761-477A-8EEA-F91F3AB33FE1}">
      <dsp:nvSpPr>
        <dsp:cNvPr id="0" name=""/>
        <dsp:cNvSpPr/>
      </dsp:nvSpPr>
      <dsp:spPr>
        <a:xfrm>
          <a:off x="616431" y="1726406"/>
          <a:ext cx="377404" cy="143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8702" y="0"/>
              </a:lnTo>
              <a:lnTo>
                <a:pt x="188702" y="1438278"/>
              </a:lnTo>
              <a:lnTo>
                <a:pt x="377404" y="14382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67959" y="2408370"/>
        <a:ext cx="74348" cy="74348"/>
      </dsp:txXfrm>
    </dsp:sp>
    <dsp:sp modelId="{A38F8EB3-B754-4F19-B2DE-7663EDAD5F07}">
      <dsp:nvSpPr>
        <dsp:cNvPr id="0" name=""/>
        <dsp:cNvSpPr/>
      </dsp:nvSpPr>
      <dsp:spPr>
        <a:xfrm>
          <a:off x="616431" y="1726406"/>
          <a:ext cx="377404" cy="719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8702" y="0"/>
              </a:lnTo>
              <a:lnTo>
                <a:pt x="188702" y="719139"/>
              </a:lnTo>
              <a:lnTo>
                <a:pt x="377404" y="71913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4829" y="2065671"/>
        <a:ext cx="40607" cy="40607"/>
      </dsp:txXfrm>
    </dsp:sp>
    <dsp:sp modelId="{D1F71241-19D2-438C-BCEC-86A518B22B11}">
      <dsp:nvSpPr>
        <dsp:cNvPr id="0" name=""/>
        <dsp:cNvSpPr/>
      </dsp:nvSpPr>
      <dsp:spPr>
        <a:xfrm>
          <a:off x="616431" y="1680686"/>
          <a:ext cx="3774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04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95698" y="1716970"/>
        <a:ext cx="18870" cy="18870"/>
      </dsp:txXfrm>
    </dsp:sp>
    <dsp:sp modelId="{AFD16183-6EB8-44D0-BDF5-5391769C713F}">
      <dsp:nvSpPr>
        <dsp:cNvPr id="0" name=""/>
        <dsp:cNvSpPr/>
      </dsp:nvSpPr>
      <dsp:spPr>
        <a:xfrm>
          <a:off x="616431" y="1007266"/>
          <a:ext cx="377404" cy="719139"/>
        </a:xfrm>
        <a:custGeom>
          <a:avLst/>
          <a:gdLst/>
          <a:ahLst/>
          <a:cxnLst/>
          <a:rect l="0" t="0" r="0" b="0"/>
          <a:pathLst>
            <a:path>
              <a:moveTo>
                <a:pt x="0" y="719139"/>
              </a:moveTo>
              <a:lnTo>
                <a:pt x="188702" y="719139"/>
              </a:lnTo>
              <a:lnTo>
                <a:pt x="188702" y="0"/>
              </a:lnTo>
              <a:lnTo>
                <a:pt x="377404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4829" y="1346532"/>
        <a:ext cx="40607" cy="40607"/>
      </dsp:txXfrm>
    </dsp:sp>
    <dsp:sp modelId="{09CE9FE8-3804-4D8C-A3DE-C51AFFA2D770}">
      <dsp:nvSpPr>
        <dsp:cNvPr id="0" name=""/>
        <dsp:cNvSpPr/>
      </dsp:nvSpPr>
      <dsp:spPr>
        <a:xfrm>
          <a:off x="616431" y="288127"/>
          <a:ext cx="377404" cy="1438278"/>
        </a:xfrm>
        <a:custGeom>
          <a:avLst/>
          <a:gdLst/>
          <a:ahLst/>
          <a:cxnLst/>
          <a:rect l="0" t="0" r="0" b="0"/>
          <a:pathLst>
            <a:path>
              <a:moveTo>
                <a:pt x="0" y="1438278"/>
              </a:moveTo>
              <a:lnTo>
                <a:pt x="188702" y="1438278"/>
              </a:lnTo>
              <a:lnTo>
                <a:pt x="188702" y="0"/>
              </a:lnTo>
              <a:lnTo>
                <a:pt x="377404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67959" y="970092"/>
        <a:ext cx="74348" cy="74348"/>
      </dsp:txXfrm>
    </dsp:sp>
    <dsp:sp modelId="{90B79B05-8A81-4E76-8470-625053A6B2F2}">
      <dsp:nvSpPr>
        <dsp:cNvPr id="0" name=""/>
        <dsp:cNvSpPr/>
      </dsp:nvSpPr>
      <dsp:spPr>
        <a:xfrm rot="16200000">
          <a:off x="-1185201" y="1438750"/>
          <a:ext cx="3027954" cy="5753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noProof="0" dirty="0" smtClean="0"/>
            <a:t>Techniques</a:t>
          </a:r>
          <a:endParaRPr lang="en-US" sz="3700" kern="1200" noProof="0" dirty="0"/>
        </a:p>
      </dsp:txBody>
      <dsp:txXfrm>
        <a:off x="-1185201" y="1438750"/>
        <a:ext cx="3027954" cy="575311"/>
      </dsp:txXfrm>
    </dsp:sp>
    <dsp:sp modelId="{8DF36C4E-C2D1-4C51-B305-55446267D27F}">
      <dsp:nvSpPr>
        <dsp:cNvPr id="0" name=""/>
        <dsp:cNvSpPr/>
      </dsp:nvSpPr>
      <dsp:spPr>
        <a:xfrm>
          <a:off x="993835" y="472"/>
          <a:ext cx="1887021" cy="5753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 smtClean="0"/>
            <a:t>Classification-based</a:t>
          </a:r>
          <a:endParaRPr lang="en-US" sz="1900" kern="1200" noProof="0" dirty="0"/>
        </a:p>
      </dsp:txBody>
      <dsp:txXfrm>
        <a:off x="993835" y="472"/>
        <a:ext cx="1887021" cy="575311"/>
      </dsp:txXfrm>
    </dsp:sp>
    <dsp:sp modelId="{4820BC74-74F4-4E55-8766-A0713A439169}">
      <dsp:nvSpPr>
        <dsp:cNvPr id="0" name=""/>
        <dsp:cNvSpPr/>
      </dsp:nvSpPr>
      <dsp:spPr>
        <a:xfrm>
          <a:off x="993835" y="719611"/>
          <a:ext cx="1887021" cy="5753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 smtClean="0"/>
            <a:t>Nearest Neighbor-based</a:t>
          </a:r>
          <a:endParaRPr lang="en-US" sz="1900" kern="1200" noProof="0" dirty="0"/>
        </a:p>
      </dsp:txBody>
      <dsp:txXfrm>
        <a:off x="993835" y="719611"/>
        <a:ext cx="1887021" cy="575311"/>
      </dsp:txXfrm>
    </dsp:sp>
    <dsp:sp modelId="{0CAC9BF1-508A-40A4-95B3-EDF67D3B1453}">
      <dsp:nvSpPr>
        <dsp:cNvPr id="0" name=""/>
        <dsp:cNvSpPr/>
      </dsp:nvSpPr>
      <dsp:spPr>
        <a:xfrm>
          <a:off x="993835" y="1438750"/>
          <a:ext cx="1887021" cy="5753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smtClean="0"/>
            <a:t>Clustering-based</a:t>
          </a:r>
          <a:endParaRPr lang="en-US" sz="1900" kern="1200" noProof="0" dirty="0"/>
        </a:p>
      </dsp:txBody>
      <dsp:txXfrm>
        <a:off x="993835" y="1438750"/>
        <a:ext cx="1887021" cy="575311"/>
      </dsp:txXfrm>
    </dsp:sp>
    <dsp:sp modelId="{DF50A268-5E4F-4705-9BC7-DE698CAC8DA1}">
      <dsp:nvSpPr>
        <dsp:cNvPr id="0" name=""/>
        <dsp:cNvSpPr/>
      </dsp:nvSpPr>
      <dsp:spPr>
        <a:xfrm>
          <a:off x="993835" y="2157889"/>
          <a:ext cx="1887021" cy="5753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 smtClean="0"/>
            <a:t>Statistical</a:t>
          </a:r>
          <a:endParaRPr lang="en-US" sz="1900" kern="1200" noProof="0" dirty="0"/>
        </a:p>
      </dsp:txBody>
      <dsp:txXfrm>
        <a:off x="993835" y="2157889"/>
        <a:ext cx="1887021" cy="575311"/>
      </dsp:txXfrm>
    </dsp:sp>
    <dsp:sp modelId="{CCF7A61F-A323-425F-AE5A-F8CE7DC3546F}">
      <dsp:nvSpPr>
        <dsp:cNvPr id="0" name=""/>
        <dsp:cNvSpPr/>
      </dsp:nvSpPr>
      <dsp:spPr>
        <a:xfrm>
          <a:off x="993835" y="2877028"/>
          <a:ext cx="1887021" cy="5753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 smtClean="0"/>
            <a:t>Information Theoretic</a:t>
          </a:r>
          <a:endParaRPr lang="en-US" sz="1900" kern="1200" noProof="0" dirty="0"/>
        </a:p>
      </dsp:txBody>
      <dsp:txXfrm>
        <a:off x="993835" y="2877028"/>
        <a:ext cx="1887021" cy="575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37298-97AC-42BE-A7D9-E21736204EC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6CE7B-67C4-4677-B4A6-D0A8ED2FB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0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44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99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45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7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7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24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64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04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80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7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74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8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7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0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7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70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85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17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5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00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00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5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54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49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7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92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1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16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67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19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945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2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1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048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2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2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37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9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6CE7B-67C4-4677-B4A6-D0A8ED2FB4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9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CAD3-7EDE-4296-B595-42DCB6270A61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9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FC2C-1F99-471B-8787-522FED4E0144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9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76C4-ED2E-4008-84A0-6C279D89F5C9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5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83FEC-E722-4D3B-A31C-BF8E6D03C3C2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1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C21-4CCD-4184-98F9-D542F62E0BEF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9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E687-EDC1-44EA-833C-71B5E8BE5EBD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5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B83B-CDCD-4BFB-950E-A9332BD55C90}" type="datetime1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0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A68A-439C-4589-818F-1AC426BF974C}" type="datetime1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2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D951-6D5C-4CFB-900D-258FBB1F7B06}" type="datetime1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7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4B3-45EE-4860-8CA5-EEDB52A8AB88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3F70-5B67-4C9E-BB13-B259EC1D8A86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9E39-79D6-4196-830C-FF094196783B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A3783-4C47-4A75-8B30-869312C65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6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17637"/>
          </a:xfrm>
        </p:spPr>
        <p:txBody>
          <a:bodyPr>
            <a:normAutofit/>
          </a:bodyPr>
          <a:lstStyle/>
          <a:p>
            <a:r>
              <a:rPr lang="en-US" dirty="0" smtClean="0"/>
              <a:t>Anomaly Detection</a:t>
            </a:r>
            <a:br>
              <a:rPr lang="en-US" dirty="0" smtClean="0"/>
            </a:br>
            <a:r>
              <a:rPr lang="en-US" sz="3600" dirty="0" smtClean="0"/>
              <a:t>Algorithms, Use-case, and Hands-on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2604" y="3962400"/>
            <a:ext cx="5245395" cy="1295400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de-DE" sz="2000" b="1" dirty="0" smtClean="0"/>
              <a:t>17 </a:t>
            </a:r>
            <a:r>
              <a:rPr lang="de-DE" sz="2000" b="1" dirty="0" err="1" smtClean="0"/>
              <a:t>December</a:t>
            </a:r>
            <a:r>
              <a:rPr lang="de-DE" sz="2000" b="1" dirty="0" smtClean="0"/>
              <a:t>, 2020</a:t>
            </a:r>
          </a:p>
          <a:p>
            <a:pPr algn="r"/>
            <a:endParaRPr lang="de-DE" sz="2000" dirty="0" smtClean="0"/>
          </a:p>
          <a:p>
            <a:pPr algn="r"/>
            <a:r>
              <a:rPr lang="de-DE" sz="2000" dirty="0" smtClean="0"/>
              <a:t>Short-Term Training </a:t>
            </a:r>
            <a:r>
              <a:rPr lang="de-DE" sz="2000" dirty="0" err="1" smtClean="0"/>
              <a:t>Program</a:t>
            </a:r>
            <a:r>
              <a:rPr lang="de-DE" sz="2000" dirty="0" smtClean="0"/>
              <a:t> on </a:t>
            </a:r>
            <a:r>
              <a:rPr lang="de-DE" sz="2000" dirty="0" err="1" smtClean="0"/>
              <a:t>Machine</a:t>
            </a:r>
            <a:r>
              <a:rPr lang="de-DE" sz="2000" dirty="0" smtClean="0"/>
              <a:t> Learning</a:t>
            </a:r>
          </a:p>
          <a:p>
            <a:pPr algn="r"/>
            <a:r>
              <a:rPr lang="de-DE" sz="2000" dirty="0" smtClean="0"/>
              <a:t> </a:t>
            </a:r>
            <a:r>
              <a:rPr lang="de-DE" sz="2000" dirty="0" err="1" smtClean="0"/>
              <a:t>Organized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- Department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smtClean="0"/>
              <a:t>CSE, </a:t>
            </a:r>
            <a:r>
              <a:rPr lang="en-US" sz="2000" dirty="0" smtClean="0"/>
              <a:t>MRIIRS</a:t>
            </a:r>
          </a:p>
        </p:txBody>
      </p:sp>
      <p:pic>
        <p:nvPicPr>
          <p:cNvPr id="4" name="Picture 2" descr="Anomaly - marching-band-beg-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" y="3451860"/>
            <a:ext cx="4396740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Characteristics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07162"/>
              </p:ext>
            </p:extLst>
          </p:nvPr>
        </p:nvGraphicFramePr>
        <p:xfrm>
          <a:off x="162982" y="1427691"/>
          <a:ext cx="4455052" cy="4885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638384"/>
              </p:ext>
            </p:extLst>
          </p:nvPr>
        </p:nvGraphicFramePr>
        <p:xfrm>
          <a:off x="8737596" y="1802869"/>
          <a:ext cx="2743204" cy="2201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924434"/>
              </p:ext>
            </p:extLst>
          </p:nvPr>
        </p:nvGraphicFramePr>
        <p:xfrm>
          <a:off x="4618034" y="1370210"/>
          <a:ext cx="3872443" cy="3067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087421"/>
              </p:ext>
            </p:extLst>
          </p:nvPr>
        </p:nvGraphicFramePr>
        <p:xfrm>
          <a:off x="6096000" y="4004733"/>
          <a:ext cx="4078817" cy="215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D68A-3828-4325-A010-0FB1ABCD59D7}" type="datetime1">
              <a:rPr lang="en-US" smtClean="0"/>
              <a:t>12/17/2020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8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 of Input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Nature of attributes:</a:t>
            </a:r>
          </a:p>
          <a:p>
            <a:r>
              <a:rPr lang="en-US" sz="2000" dirty="0" smtClean="0"/>
              <a:t>Binary</a:t>
            </a:r>
          </a:p>
          <a:p>
            <a:r>
              <a:rPr lang="en-US" sz="2000" dirty="0" smtClean="0"/>
              <a:t>Continuous </a:t>
            </a:r>
          </a:p>
          <a:p>
            <a:r>
              <a:rPr lang="en-US" sz="2000" dirty="0" smtClean="0"/>
              <a:t>Categorical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err="1" smtClean="0"/>
              <a:t>Num</a:t>
            </a:r>
            <a:r>
              <a:rPr lang="en-US" sz="2000" dirty="0" err="1" smtClean="0"/>
              <a:t>ber</a:t>
            </a:r>
            <a:r>
              <a:rPr lang="en-US" sz="2000" dirty="0" smtClean="0"/>
              <a:t> of variables:</a:t>
            </a:r>
          </a:p>
          <a:p>
            <a:r>
              <a:rPr lang="en-US" sz="2000" dirty="0" smtClean="0"/>
              <a:t>Univariate </a:t>
            </a:r>
          </a:p>
          <a:p>
            <a:r>
              <a:rPr lang="en-US" sz="2000" dirty="0" err="1" smtClean="0"/>
              <a:t>Biv</a:t>
            </a:r>
            <a:r>
              <a:rPr lang="de-DE" sz="2000" dirty="0" err="1" smtClean="0"/>
              <a:t>ariate</a:t>
            </a:r>
            <a:endParaRPr lang="de-DE" sz="2000" dirty="0" smtClean="0"/>
          </a:p>
          <a:p>
            <a:r>
              <a:rPr lang="de-DE" sz="2000" dirty="0" smtClean="0"/>
              <a:t>Multivariate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AutoShape 4" descr="https://qph.fs.quoracdn.net/main-qimg-cc8899b0a88f4d985fe136f66d1d6aa5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72" y="2305799"/>
            <a:ext cx="4750461" cy="2944296"/>
          </a:xfrm>
          <a:prstGeom prst="rect">
            <a:avLst/>
          </a:prstGeom>
        </p:spPr>
      </p:pic>
      <p:sp>
        <p:nvSpPr>
          <p:cNvPr id="13" name="Line Callout 2 12"/>
          <p:cNvSpPr/>
          <p:nvPr/>
        </p:nvSpPr>
        <p:spPr>
          <a:xfrm>
            <a:off x="6698750" y="5511139"/>
            <a:ext cx="1243174" cy="387152"/>
          </a:xfrm>
          <a:prstGeom prst="borderCallout2">
            <a:avLst>
              <a:gd name="adj1" fmla="val 47942"/>
              <a:gd name="adj2" fmla="val 102411"/>
              <a:gd name="adj3" fmla="val 47942"/>
              <a:gd name="adj4" fmla="val 118044"/>
              <a:gd name="adj5" fmla="val -35467"/>
              <a:gd name="adj6" fmla="val 118911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Categorical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Line Callout 2 13"/>
          <p:cNvSpPr/>
          <p:nvPr/>
        </p:nvSpPr>
        <p:spPr>
          <a:xfrm>
            <a:off x="9460786" y="5536693"/>
            <a:ext cx="1243174" cy="3871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390"/>
              <a:gd name="adj6" fmla="val -17453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Binary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ine Callout 2 14"/>
          <p:cNvSpPr/>
          <p:nvPr/>
        </p:nvSpPr>
        <p:spPr>
          <a:xfrm>
            <a:off x="9205645" y="1657603"/>
            <a:ext cx="1410985" cy="387152"/>
          </a:xfrm>
          <a:prstGeom prst="borderCallout2">
            <a:avLst>
              <a:gd name="adj1" fmla="val 61210"/>
              <a:gd name="adj2" fmla="val 95799"/>
              <a:gd name="adj3" fmla="val 63865"/>
              <a:gd name="adj4" fmla="val 115565"/>
              <a:gd name="adj5" fmla="val 158258"/>
              <a:gd name="adj6" fmla="val 116431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Continuous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EE77-1F9E-46B3-B099-4B78853CEE6D}" type="datetime1">
              <a:rPr lang="en-US" smtClean="0"/>
              <a:t>12/17/2020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0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Anomaly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51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/>
              <a:t>Point Anomalies:</a:t>
            </a:r>
          </a:p>
          <a:p>
            <a:r>
              <a:rPr lang="en-US" sz="2000" dirty="0" smtClean="0"/>
              <a:t>When a single data instance can be considered as anomalous with respect to the rest of the data.</a:t>
            </a:r>
          </a:p>
          <a:p>
            <a:r>
              <a:rPr lang="en-US" sz="2000" dirty="0" smtClean="0"/>
              <a:t>Simplest form and has major focus in research community.</a:t>
            </a:r>
          </a:p>
          <a:p>
            <a:pPr lvl="1"/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Example: </a:t>
            </a:r>
          </a:p>
          <a:p>
            <a:r>
              <a:rPr lang="en-US" sz="2000" dirty="0" smtClean="0"/>
              <a:t>Credit card fraud detection</a:t>
            </a:r>
            <a:br>
              <a:rPr lang="en-US" sz="2000" dirty="0" smtClean="0"/>
            </a:br>
            <a:r>
              <a:rPr lang="en-US" sz="2000" dirty="0" smtClean="0"/>
              <a:t>Given user‘s daily expenditure dataset, any amount spent significantly higher than the normal range will be considered an anomaly.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549" y="2001709"/>
            <a:ext cx="3372251" cy="285458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98235-1B51-4740-942F-7E4088A1DE30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2279973"/>
            <a:ext cx="4733462" cy="22980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Anomaly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35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/>
              <a:t>Contextual / Conditional Anomalies:</a:t>
            </a:r>
          </a:p>
          <a:p>
            <a:r>
              <a:rPr lang="en-US" sz="1600" dirty="0" smtClean="0"/>
              <a:t>When a data instance is anomalous in a specific context but not otherwise.</a:t>
            </a:r>
          </a:p>
          <a:p>
            <a:r>
              <a:rPr lang="en-US" sz="1600" dirty="0" smtClean="0"/>
              <a:t>Dataset consists of:</a:t>
            </a:r>
          </a:p>
          <a:p>
            <a:pPr lvl="1"/>
            <a:r>
              <a:rPr lang="en-US" sz="1600" dirty="0" smtClean="0"/>
              <a:t>Contextual attributes: Time, Geo-location, etc.</a:t>
            </a:r>
          </a:p>
          <a:p>
            <a:pPr lvl="1"/>
            <a:r>
              <a:rPr lang="en-US" sz="1600" dirty="0" smtClean="0"/>
              <a:t>Behavioral attributes: Attributes complimenting the former with more information</a:t>
            </a:r>
          </a:p>
          <a:p>
            <a:pPr lvl="1"/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Example: </a:t>
            </a:r>
          </a:p>
          <a:p>
            <a:r>
              <a:rPr lang="en-US" sz="2000" dirty="0" smtClean="0"/>
              <a:t>Temperature recordings</a:t>
            </a:r>
            <a:br>
              <a:rPr lang="en-US" sz="2000" dirty="0" smtClean="0"/>
            </a:br>
            <a:r>
              <a:rPr lang="en-US" sz="1600" dirty="0" smtClean="0"/>
              <a:t>A low temperature recording in December (winter) might be normal, but the same during July (summer) would be an anomaly.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AC792-9A41-4A6C-88B1-FFF33ADB31AB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8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Anomaly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394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/>
              <a:t>Collective Anomalies:</a:t>
            </a:r>
          </a:p>
          <a:p>
            <a:r>
              <a:rPr lang="en-US" sz="1600" dirty="0" smtClean="0"/>
              <a:t>When a collection of data instances are anomalous with respect to the entire data set.</a:t>
            </a:r>
          </a:p>
          <a:p>
            <a:r>
              <a:rPr lang="en-US" sz="1600" dirty="0" smtClean="0"/>
              <a:t>The individual instances might not be anomalous by themselves.</a:t>
            </a:r>
          </a:p>
          <a:p>
            <a:pPr lvl="1"/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Example: </a:t>
            </a:r>
          </a:p>
          <a:p>
            <a:r>
              <a:rPr lang="en-US" sz="2000" dirty="0" smtClean="0"/>
              <a:t>Human electrocardiogram output</a:t>
            </a:r>
            <a:br>
              <a:rPr lang="en-US" sz="2000" dirty="0" smtClean="0"/>
            </a:br>
            <a:r>
              <a:rPr lang="en-US" sz="1600" dirty="0" smtClean="0"/>
              <a:t>A low value in itself is normal, but the same low value existing for an abnormally long time is anomalous (highlighted in red).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192" y="1936899"/>
            <a:ext cx="3668141" cy="286526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2D0F9-A25F-4BC7-981D-8D25AA8C7FFF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of Data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5115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Labels associated with data instance denote normalcy or abnormality.</a:t>
            </a:r>
          </a:p>
          <a:p>
            <a:endParaRPr lang="en-US" sz="2000" dirty="0" smtClean="0"/>
          </a:p>
          <a:p>
            <a:r>
              <a:rPr lang="en-US" sz="2000" dirty="0" smtClean="0"/>
              <a:t>Obtaining labeled data is expensive and requires substantial effort.</a:t>
            </a:r>
          </a:p>
          <a:p>
            <a:endParaRPr lang="en-US" sz="2000" dirty="0" smtClean="0"/>
          </a:p>
          <a:p>
            <a:r>
              <a:rPr lang="en-US" sz="2000" dirty="0" smtClean="0"/>
              <a:t>Anomalies occur very rarely, and often are not present in collected data.</a:t>
            </a:r>
            <a:endParaRPr lang="en-US" sz="1600" dirty="0" smtClean="0"/>
          </a:p>
          <a:p>
            <a:endParaRPr lang="en-US" sz="2000" dirty="0" smtClean="0"/>
          </a:p>
          <a:p>
            <a:r>
              <a:rPr lang="en-US" sz="2000" dirty="0" smtClean="0"/>
              <a:t>Anomalous behavior is dynamic in nature, and new anomalies might arise for which no labeled data is available.</a:t>
            </a:r>
          </a:p>
          <a:p>
            <a:endParaRPr lang="de-DE" sz="2000" dirty="0"/>
          </a:p>
          <a:p>
            <a:endParaRPr lang="en-US" sz="2000" dirty="0"/>
          </a:p>
        </p:txBody>
      </p:sp>
      <p:pic>
        <p:nvPicPr>
          <p:cNvPr id="1030" name="Picture 6" descr="https://numenta.com/wp-content/uploads/2019/03/anomaly-detection-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15" y="2222743"/>
            <a:ext cx="4777254" cy="241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30E-2949-4162-B9A1-11B292128D47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5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of Data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/>
              <a:t>Supervised Anomaly Detection:</a:t>
            </a:r>
          </a:p>
          <a:p>
            <a:r>
              <a:rPr lang="en-US" sz="2000" dirty="0" smtClean="0"/>
              <a:t>Assumes that all the training instances are labeled</a:t>
            </a:r>
          </a:p>
          <a:p>
            <a:r>
              <a:rPr lang="en-US" sz="2000" dirty="0" smtClean="0"/>
              <a:t>Typical approach is to go for a predictive model for normal vs anomalous classes</a:t>
            </a:r>
          </a:p>
          <a:p>
            <a:pPr lvl="1"/>
            <a:r>
              <a:rPr lang="en-US" sz="2000" dirty="0" smtClean="0"/>
              <a:t>Unseen data instances are processed by the model to see which class it belongs to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en-US" sz="2000" dirty="0" smtClean="0"/>
              <a:t>Challenges:</a:t>
            </a:r>
          </a:p>
          <a:p>
            <a:r>
              <a:rPr lang="en-US" sz="2000" dirty="0" smtClean="0"/>
              <a:t>Dataset has imbalanced class distributions 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/>
              <a:t> a biased model</a:t>
            </a:r>
          </a:p>
          <a:p>
            <a:r>
              <a:rPr lang="en-US" sz="2000" dirty="0" smtClean="0"/>
              <a:t>Obtaining the labels is expensive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67" y="5053351"/>
            <a:ext cx="5334000" cy="112361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766E-3C4F-4585-8F94-5D4A9F7D117D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Z" dirty="0" smtClean="0"/>
              <a:t>Availability</a:t>
            </a:r>
            <a:r>
              <a:rPr lang="de-DE" dirty="0" smtClean="0"/>
              <a:t> </a:t>
            </a:r>
            <a:r>
              <a:rPr lang="en-US" dirty="0" smtClean="0"/>
              <a:t>of Data </a:t>
            </a:r>
            <a:r>
              <a:rPr lang="en-US" dirty="0"/>
              <a:t>L</a:t>
            </a:r>
            <a:r>
              <a:rPr lang="en-US" dirty="0" smtClean="0"/>
              <a:t>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/>
              <a:t>Semi-Supervised Anomaly Detection:</a:t>
            </a:r>
          </a:p>
          <a:p>
            <a:r>
              <a:rPr lang="en-US" sz="2000" dirty="0" smtClean="0"/>
              <a:t>Assumes that labeled data is available only for normal class.</a:t>
            </a:r>
          </a:p>
          <a:p>
            <a:r>
              <a:rPr lang="en-US" sz="2000" dirty="0" smtClean="0"/>
              <a:t>Build </a:t>
            </a:r>
            <a:r>
              <a:rPr lang="en-US" sz="2000" dirty="0"/>
              <a:t>a model for the </a:t>
            </a:r>
            <a:r>
              <a:rPr lang="en-US" sz="2000" dirty="0" smtClean="0"/>
              <a:t>normal </a:t>
            </a:r>
            <a:r>
              <a:rPr lang="en-US" sz="2000" dirty="0"/>
              <a:t>behavior, and use </a:t>
            </a:r>
            <a:r>
              <a:rPr lang="en-US" sz="2000" dirty="0" smtClean="0"/>
              <a:t>it to </a:t>
            </a:r>
            <a:r>
              <a:rPr lang="en-US" sz="2000" dirty="0"/>
              <a:t>identify anomalies in the test data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Since labels for anomalous class aren‘t required, there techniques are preferred over the former.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272230"/>
            <a:ext cx="5334000" cy="11565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F844-A6AA-4228-81F5-3E6E8B3B20D3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of Data </a:t>
            </a:r>
            <a:r>
              <a:rPr lang="en-US" dirty="0"/>
              <a:t>L</a:t>
            </a:r>
            <a:r>
              <a:rPr lang="en-US" dirty="0" smtClean="0"/>
              <a:t>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/>
              <a:t>Unsupervised Anomaly Detection:</a:t>
            </a:r>
          </a:p>
          <a:p>
            <a:r>
              <a:rPr lang="en-US" sz="2000" dirty="0" smtClean="0"/>
              <a:t>These techniques do not require training data, and are most widely applicable.</a:t>
            </a:r>
          </a:p>
          <a:p>
            <a:r>
              <a:rPr lang="en-US" sz="2000" dirty="0" smtClean="0"/>
              <a:t>Implicit assumption: Normal instances are far more frequent than the anomalies.</a:t>
            </a:r>
          </a:p>
          <a:p>
            <a:pPr lvl="1"/>
            <a:r>
              <a:rPr lang="en-US" sz="1600" dirty="0" smtClean="0"/>
              <a:t>When the assumption is not true, these model suffer from high false positive 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325233"/>
            <a:ext cx="5334000" cy="7259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1FEF-6BA6-45B3-B740-579FC4141348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Output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Anomaly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46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/>
              <a:t>Scores</a:t>
            </a:r>
          </a:p>
          <a:p>
            <a:r>
              <a:rPr lang="en-US" sz="2000" dirty="0" smtClean="0"/>
              <a:t>Assign a score to each instance in the test data based on the degree to which it is considered an anomaly.</a:t>
            </a:r>
            <a:endParaRPr lang="en-US" sz="1600" dirty="0"/>
          </a:p>
          <a:p>
            <a:r>
              <a:rPr lang="en-US" sz="2000" dirty="0" err="1" smtClean="0"/>
              <a:t>Analy</a:t>
            </a:r>
            <a:r>
              <a:rPr lang="de-DE" sz="2000" dirty="0" err="1" smtClean="0"/>
              <a:t>st</a:t>
            </a:r>
            <a:r>
              <a:rPr lang="de-DE" sz="2000" dirty="0" smtClean="0"/>
              <a:t> </a:t>
            </a:r>
            <a:r>
              <a:rPr lang="de-DE" sz="2000" dirty="0" err="1" smtClean="0"/>
              <a:t>may</a:t>
            </a:r>
            <a:r>
              <a:rPr lang="de-DE" sz="2000" dirty="0" smtClean="0"/>
              <a:t> </a:t>
            </a:r>
            <a:r>
              <a:rPr lang="de-DE" sz="2000" dirty="0" err="1" smtClean="0"/>
              <a:t>decide</a:t>
            </a:r>
            <a:r>
              <a:rPr lang="de-DE" sz="2000" dirty="0" smtClean="0"/>
              <a:t> a </a:t>
            </a:r>
            <a:r>
              <a:rPr lang="de-DE" sz="2000" dirty="0" err="1" smtClean="0"/>
              <a:t>threshold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analyze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top </a:t>
            </a:r>
            <a:r>
              <a:rPr lang="de-DE" sz="2000" dirty="0" err="1" smtClean="0"/>
              <a:t>few</a:t>
            </a:r>
            <a:r>
              <a:rPr lang="de-DE" sz="2000" dirty="0" smtClean="0"/>
              <a:t> </a:t>
            </a:r>
            <a:r>
              <a:rPr lang="de-DE" sz="2000" dirty="0" err="1" smtClean="0"/>
              <a:t>instances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highest</a:t>
            </a:r>
            <a:r>
              <a:rPr lang="de-DE" sz="2000" dirty="0" smtClean="0"/>
              <a:t> score.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r>
              <a:rPr lang="de-DE" sz="2000" u="sng" dirty="0" smtClean="0"/>
              <a:t>Labels</a:t>
            </a:r>
          </a:p>
          <a:p>
            <a:r>
              <a:rPr lang="de-DE" sz="2000" dirty="0" err="1" smtClean="0"/>
              <a:t>Assign</a:t>
            </a:r>
            <a:r>
              <a:rPr lang="de-DE" sz="2000" dirty="0" smtClean="0"/>
              <a:t> a </a:t>
            </a:r>
            <a:r>
              <a:rPr lang="de-DE" sz="2000" dirty="0" err="1" smtClean="0"/>
              <a:t>label</a:t>
            </a:r>
            <a:r>
              <a:rPr lang="de-DE" sz="2000" dirty="0" smtClean="0"/>
              <a:t> (normal / </a:t>
            </a:r>
            <a:r>
              <a:rPr lang="de-DE" sz="2000" dirty="0" err="1" smtClean="0"/>
              <a:t>anomalous</a:t>
            </a:r>
            <a:r>
              <a:rPr lang="de-DE" sz="2000" dirty="0" smtClean="0"/>
              <a:t>)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test</a:t>
            </a:r>
            <a:r>
              <a:rPr lang="de-DE" sz="2000" dirty="0" smtClean="0"/>
              <a:t> </a:t>
            </a:r>
            <a:r>
              <a:rPr lang="de-DE" sz="2000" dirty="0" err="1" smtClean="0"/>
              <a:t>instance</a:t>
            </a:r>
            <a:r>
              <a:rPr lang="de-DE" sz="2000" dirty="0" smtClean="0"/>
              <a:t>.</a:t>
            </a:r>
          </a:p>
          <a:p>
            <a:r>
              <a:rPr lang="de-DE" sz="2000" dirty="0" err="1" smtClean="0"/>
              <a:t>Analysts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not </a:t>
            </a:r>
            <a:r>
              <a:rPr lang="de-DE" sz="2000" dirty="0" err="1" smtClean="0"/>
              <a:t>directly</a:t>
            </a:r>
            <a:r>
              <a:rPr lang="de-DE" sz="2000" dirty="0" smtClean="0"/>
              <a:t> </a:t>
            </a:r>
            <a:r>
              <a:rPr lang="de-DE" sz="2000" dirty="0" err="1" smtClean="0"/>
              <a:t>select</a:t>
            </a:r>
            <a:r>
              <a:rPr lang="de-DE" sz="2000" dirty="0" smtClean="0"/>
              <a:t> a domain-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threshold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identify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most</a:t>
            </a:r>
            <a:r>
              <a:rPr lang="de-DE" sz="2000" dirty="0" smtClean="0"/>
              <a:t> relevant </a:t>
            </a:r>
            <a:r>
              <a:rPr lang="de-DE" sz="2000" dirty="0" err="1" smtClean="0"/>
              <a:t>anomalies</a:t>
            </a:r>
            <a:r>
              <a:rPr lang="de-DE" sz="2000" dirty="0" smtClean="0"/>
              <a:t>, but </a:t>
            </a:r>
            <a:r>
              <a:rPr lang="de-DE" sz="2000" dirty="0" err="1" smtClean="0"/>
              <a:t>can</a:t>
            </a:r>
            <a:r>
              <a:rPr lang="de-DE" sz="2000" dirty="0" smtClean="0"/>
              <a:t> do so </a:t>
            </a: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 smtClean="0"/>
              <a:t>parameter</a:t>
            </a:r>
            <a:r>
              <a:rPr lang="de-DE" sz="2000" dirty="0" smtClean="0"/>
              <a:t> </a:t>
            </a:r>
            <a:r>
              <a:rPr lang="de-DE" sz="2000" dirty="0" err="1" smtClean="0"/>
              <a:t>choices</a:t>
            </a:r>
            <a:r>
              <a:rPr lang="de-DE" sz="2000" dirty="0" smtClean="0"/>
              <a:t>.</a:t>
            </a:r>
            <a:endParaRPr lang="en-US" sz="2000" dirty="0" smtClean="0"/>
          </a:p>
        </p:txBody>
      </p:sp>
      <p:pic>
        <p:nvPicPr>
          <p:cNvPr id="2050" name="Picture 2" descr="https://static.wixstatic.com/media/52195b_ab5e746a613848f79e2c08c98a2f6e46~mv2.jpg/v1/fill/w_664,h_490,al_c,q_90/52195b_ab5e746a613848f79e2c08c98a2f6e46~mv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t="15884" r="3260" b="4478"/>
          <a:stretch/>
        </p:blipFill>
        <p:spPr bwMode="auto">
          <a:xfrm>
            <a:off x="7173074" y="2367431"/>
            <a:ext cx="4580467" cy="288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8AAF-2C28-43A8-BC9F-006A3910ADEF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7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5" y="1825625"/>
            <a:ext cx="80676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 smtClean="0"/>
              <a:t>Data Scientist, CHECK24 Comparison Portal (Germany)</a:t>
            </a:r>
          </a:p>
          <a:p>
            <a:pPr marL="0" indent="0">
              <a:buNone/>
            </a:pPr>
            <a:r>
              <a:rPr lang="en-US" sz="1600" dirty="0" smtClean="0"/>
              <a:t>Working with Recommender Systems, E-mail Classifications, NLP, Price Forecasting, Image categorization, etc.</a:t>
            </a:r>
            <a:endParaRPr lang="en-US" sz="1600" dirty="0"/>
          </a:p>
          <a:p>
            <a:pPr marL="457200" lvl="1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b="1" dirty="0" smtClean="0"/>
              <a:t>Former Data Science Researcher, Fraunhofer IEM (Germany)</a:t>
            </a:r>
          </a:p>
          <a:p>
            <a:pPr marL="0" indent="0">
              <a:buNone/>
            </a:pPr>
            <a:r>
              <a:rPr lang="en-US" sz="1600" dirty="0" smtClean="0"/>
              <a:t>Development </a:t>
            </a:r>
            <a:r>
              <a:rPr lang="en-US" sz="1600" dirty="0"/>
              <a:t>and validation of a data-driven condition monitoring system </a:t>
            </a:r>
            <a:r>
              <a:rPr lang="en-US" sz="1600" dirty="0" smtClean="0"/>
              <a:t>for </a:t>
            </a:r>
            <a:r>
              <a:rPr lang="de-DE" sz="1600" dirty="0" smtClean="0"/>
              <a:t>smart </a:t>
            </a:r>
            <a:r>
              <a:rPr lang="en-US" sz="1600" dirty="0" smtClean="0"/>
              <a:t>factory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Master of Science - Computer Engineering, University of Paderborn (Germany)</a:t>
            </a:r>
          </a:p>
          <a:p>
            <a:pPr marL="0" indent="0">
              <a:buNone/>
            </a:pPr>
            <a:r>
              <a:rPr lang="en-US" sz="1600" dirty="0" smtClean="0"/>
              <a:t>Specialization in Signal, Image, and Speech Processing</a:t>
            </a:r>
          </a:p>
          <a:p>
            <a:pPr marL="0" indent="0">
              <a:buNone/>
            </a:pPr>
            <a:r>
              <a:rPr lang="en-US" sz="1600" dirty="0" smtClean="0"/>
              <a:t>Master Thesis: Using Deep Learning for Anomaly Detection in Autonomous System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b="1" dirty="0" smtClean="0"/>
              <a:t>Bachelor </a:t>
            </a:r>
            <a:r>
              <a:rPr lang="en-US" sz="2000" b="1" dirty="0" smtClean="0"/>
              <a:t>of</a:t>
            </a:r>
            <a:r>
              <a:rPr lang="de-DE" sz="2000" b="1" dirty="0" smtClean="0"/>
              <a:t> Technology – GGSIPU, Delhi (</a:t>
            </a:r>
            <a:r>
              <a:rPr lang="de-DE" sz="2000" b="1" dirty="0" err="1" smtClean="0"/>
              <a:t>India</a:t>
            </a:r>
            <a:r>
              <a:rPr lang="de-DE" sz="2000" b="1" dirty="0" smtClean="0"/>
              <a:t>)</a:t>
            </a:r>
          </a:p>
          <a:p>
            <a:pPr marL="0" indent="0">
              <a:buNone/>
            </a:pPr>
            <a:r>
              <a:rPr lang="en-US" sz="1600" dirty="0" smtClean="0"/>
              <a:t>Specialization in Microelectronics and Hardware Programming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499" r="10527"/>
          <a:stretch/>
        </p:blipFill>
        <p:spPr>
          <a:xfrm>
            <a:off x="9398977" y="1690688"/>
            <a:ext cx="1855177" cy="22446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398977" y="4114800"/>
            <a:ext cx="205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/>
              <a:t>Nikhil Kumar Jha</a:t>
            </a:r>
            <a:endParaRPr lang="en-US" b="1" u="sng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3D0A-F4A3-4B94-BB2D-DE174EA22157}" type="datetime1">
              <a:rPr lang="en-US" smtClean="0"/>
              <a:t>12/17/2020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Applications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Anomaly detection finds extensive use in a wide variety of applications such </a:t>
            </a:r>
            <a:r>
              <a:rPr lang="en-US" sz="2000" dirty="0" smtClean="0"/>
              <a:t>as</a:t>
            </a:r>
          </a:p>
          <a:p>
            <a:r>
              <a:rPr lang="de-DE" sz="2000" dirty="0" err="1" smtClean="0"/>
              <a:t>Credit</a:t>
            </a:r>
            <a:r>
              <a:rPr lang="de-DE" sz="2000" dirty="0" smtClean="0"/>
              <a:t> </a:t>
            </a:r>
            <a:r>
              <a:rPr lang="de-DE" sz="2000" dirty="0" err="1" smtClean="0"/>
              <a:t>card</a:t>
            </a:r>
            <a:r>
              <a:rPr lang="de-DE" sz="2000" dirty="0" smtClean="0"/>
              <a:t> </a:t>
            </a:r>
            <a:r>
              <a:rPr lang="de-DE" sz="2000" dirty="0" err="1" smtClean="0"/>
              <a:t>fraud</a:t>
            </a:r>
            <a:r>
              <a:rPr lang="de-DE" sz="2000" dirty="0" smtClean="0"/>
              <a:t> </a:t>
            </a:r>
            <a:r>
              <a:rPr lang="de-DE" sz="2000" dirty="0" err="1" smtClean="0"/>
              <a:t>detection</a:t>
            </a:r>
            <a:endParaRPr lang="de-DE" sz="2000" dirty="0" smtClean="0"/>
          </a:p>
          <a:p>
            <a:r>
              <a:rPr lang="de-DE" sz="2000" dirty="0" smtClean="0"/>
              <a:t>Intrusion </a:t>
            </a:r>
            <a:r>
              <a:rPr lang="de-DE" sz="2000" dirty="0" err="1" smtClean="0"/>
              <a:t>detection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cyber</a:t>
            </a:r>
            <a:r>
              <a:rPr lang="de-DE" sz="2000" dirty="0" smtClean="0"/>
              <a:t> </a:t>
            </a:r>
            <a:r>
              <a:rPr lang="de-DE" sz="2000" dirty="0" err="1" smtClean="0"/>
              <a:t>security</a:t>
            </a:r>
            <a:endParaRPr lang="de-DE" sz="2000" dirty="0" smtClean="0"/>
          </a:p>
          <a:p>
            <a:r>
              <a:rPr lang="de-DE" sz="2000" dirty="0" smtClean="0"/>
              <a:t>Abnormal </a:t>
            </a:r>
            <a:r>
              <a:rPr lang="de-DE" sz="2000" dirty="0" err="1" smtClean="0"/>
              <a:t>activities</a:t>
            </a:r>
            <a:r>
              <a:rPr lang="de-DE" sz="2000" dirty="0" smtClean="0"/>
              <a:t> in </a:t>
            </a:r>
            <a:r>
              <a:rPr lang="de-DE" sz="2000" dirty="0" err="1"/>
              <a:t>a</a:t>
            </a:r>
            <a:r>
              <a:rPr lang="de-DE" sz="2000" dirty="0" err="1" smtClean="0"/>
              <a:t>utonomous</a:t>
            </a:r>
            <a:r>
              <a:rPr lang="de-DE" sz="2000" dirty="0" smtClean="0"/>
              <a:t> </a:t>
            </a:r>
            <a:r>
              <a:rPr lang="de-DE" sz="2000" dirty="0" err="1" smtClean="0"/>
              <a:t>driving</a:t>
            </a:r>
            <a:r>
              <a:rPr lang="de-DE" sz="2000" dirty="0" smtClean="0"/>
              <a:t> </a:t>
            </a:r>
            <a:r>
              <a:rPr lang="de-DE" sz="2000" dirty="0" err="1" smtClean="0"/>
              <a:t>systems</a:t>
            </a:r>
            <a:endParaRPr lang="de-DE" sz="2000" dirty="0" smtClean="0"/>
          </a:p>
          <a:p>
            <a:r>
              <a:rPr lang="de-DE" sz="2000" dirty="0" smtClean="0"/>
              <a:t>Fault </a:t>
            </a:r>
            <a:r>
              <a:rPr lang="de-DE" sz="2000" dirty="0" err="1" smtClean="0"/>
              <a:t>detection</a:t>
            </a:r>
            <a:r>
              <a:rPr lang="de-DE" sz="2000" dirty="0" smtClean="0"/>
              <a:t> in </a:t>
            </a:r>
            <a:r>
              <a:rPr lang="de-DE" sz="2000" dirty="0" err="1" smtClean="0"/>
              <a:t>health</a:t>
            </a:r>
            <a:r>
              <a:rPr lang="de-DE" sz="2000" dirty="0" smtClean="0"/>
              <a:t>-care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safety</a:t>
            </a:r>
            <a:r>
              <a:rPr lang="de-DE" sz="2000" dirty="0" smtClean="0"/>
              <a:t> </a:t>
            </a:r>
            <a:r>
              <a:rPr lang="de-DE" sz="2000" dirty="0" err="1" smtClean="0"/>
              <a:t>critical</a:t>
            </a:r>
            <a:r>
              <a:rPr lang="de-DE" sz="2000" dirty="0" smtClean="0"/>
              <a:t> </a:t>
            </a:r>
            <a:r>
              <a:rPr lang="de-DE" sz="2000" dirty="0" err="1" smtClean="0"/>
              <a:t>systems</a:t>
            </a:r>
            <a:endParaRPr lang="de-DE" sz="2000" dirty="0" smtClean="0"/>
          </a:p>
          <a:p>
            <a:r>
              <a:rPr lang="en-US" sz="2000" noProof="0" dirty="0" smtClean="0"/>
              <a:t>Irregularity in manufacturing processes</a:t>
            </a:r>
          </a:p>
          <a:p>
            <a:r>
              <a:rPr lang="en-US" sz="2000" noProof="0" dirty="0" smtClean="0"/>
              <a:t>Surveillance and other military activities</a:t>
            </a:r>
          </a:p>
          <a:p>
            <a:endParaRPr lang="en-US" sz="2000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4B5F-3A22-488A-9495-D9D429B74CA7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Applications 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56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noProof="0" dirty="0" smtClean="0"/>
              <a:t>Intrusion Detection</a:t>
            </a:r>
          </a:p>
          <a:p>
            <a:r>
              <a:rPr lang="en-US" sz="2000" noProof="0" dirty="0" smtClean="0"/>
              <a:t>Detection of malicious activity in a computer related system.</a:t>
            </a:r>
          </a:p>
          <a:p>
            <a:r>
              <a:rPr lang="en-US" sz="2000" noProof="0" dirty="0" smtClean="0"/>
              <a:t>Interesting from a computer security perspective.</a:t>
            </a:r>
          </a:p>
          <a:p>
            <a:r>
              <a:rPr lang="en-US" sz="2000" noProof="0" dirty="0" smtClean="0"/>
              <a:t>Huge volume of data requires computationally efficient techniques.</a:t>
            </a:r>
          </a:p>
          <a:p>
            <a:r>
              <a:rPr lang="en-US" sz="2000" noProof="0" dirty="0" smtClean="0"/>
              <a:t>Typically used in an online fashion on streaming input.</a:t>
            </a:r>
          </a:p>
          <a:p>
            <a:r>
              <a:rPr lang="en-US" sz="2000" noProof="0" dirty="0" smtClean="0"/>
              <a:t>Semi-supervised or unsupervised techniques are preferred since normal data is available.</a:t>
            </a:r>
            <a:endParaRPr lang="en-US" sz="2000" noProof="0" dirty="0"/>
          </a:p>
        </p:txBody>
      </p:sp>
      <p:pic>
        <p:nvPicPr>
          <p:cNvPr id="6148" name="Picture 4" descr="https://www.deciso.com/wp-content/uploads/2015/11/Intrusion-detected-hr-900px-405x3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1" y="1825625"/>
            <a:ext cx="3505200" cy="31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FD54-9DC1-4DD5-9F72-99FD5DB73DEC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Applications 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56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noProof="0" dirty="0" smtClean="0"/>
              <a:t>Fraud Detection</a:t>
            </a:r>
          </a:p>
          <a:p>
            <a:r>
              <a:rPr lang="en-US" sz="2000" noProof="0" dirty="0" smtClean="0"/>
              <a:t>Detection of criminal activities in commercial organizations like bank, insurance agency, stock market, etc.</a:t>
            </a:r>
          </a:p>
          <a:p>
            <a:r>
              <a:rPr lang="en-US" sz="2000" noProof="0" dirty="0" smtClean="0"/>
              <a:t>Malicious users exploit the resources in an unauthorized way.</a:t>
            </a:r>
          </a:p>
          <a:p>
            <a:r>
              <a:rPr lang="en-US" sz="2000" noProof="0" dirty="0" smtClean="0"/>
              <a:t>Immediate detection is necessary to prevent economic losses, and thus online detection is required.</a:t>
            </a:r>
          </a:p>
          <a:p>
            <a:r>
              <a:rPr lang="en-US" sz="2000" noProof="0" dirty="0" smtClean="0"/>
              <a:t>Frauds get typically reflected in transactional records.</a:t>
            </a:r>
          </a:p>
        </p:txBody>
      </p:sp>
      <p:pic>
        <p:nvPicPr>
          <p:cNvPr id="7170" name="Picture 2" descr="Fraudulent Credit Card Transactions | Tips for Avoiding - Noob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5" y="2238375"/>
            <a:ext cx="3319621" cy="211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31A7-16B5-4CD2-A47B-3CD63F74F1EA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8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Applications 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56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noProof="0" dirty="0" smtClean="0"/>
              <a:t>Medical Health </a:t>
            </a:r>
          </a:p>
          <a:p>
            <a:r>
              <a:rPr lang="en-US" sz="2000" noProof="0" dirty="0" smtClean="0"/>
              <a:t>Typically dealing with patient records.</a:t>
            </a:r>
          </a:p>
          <a:p>
            <a:r>
              <a:rPr lang="en-US" sz="2000" noProof="0" dirty="0" smtClean="0"/>
              <a:t>Anomalies exist due to abnormal patient conditions, instrumentation errors, etc.</a:t>
            </a:r>
          </a:p>
          <a:p>
            <a:r>
              <a:rPr lang="en-US" sz="2000" noProof="0" dirty="0" smtClean="0"/>
              <a:t>Requires highest degree of accuracy.</a:t>
            </a:r>
          </a:p>
          <a:p>
            <a:r>
              <a:rPr lang="en-US" sz="2000" noProof="0" dirty="0" smtClean="0"/>
              <a:t>Labeled data of healthy people is available motivates to use semi-supervised approach.</a:t>
            </a:r>
          </a:p>
          <a:p>
            <a:r>
              <a:rPr lang="en-US" sz="2000" noProof="0" dirty="0" smtClean="0"/>
              <a:t>Cost associated with misclassifications is high.</a:t>
            </a:r>
          </a:p>
        </p:txBody>
      </p:sp>
      <p:pic>
        <p:nvPicPr>
          <p:cNvPr id="8194" name="Picture 2" descr="https://www.researchgate.net/profile/Anila_Satish/publication/303914251/figure/fig1/AS:373457347989504@1466050578204/Normal-and-abnormal-MRI-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59" y="2192497"/>
            <a:ext cx="3906471" cy="24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5EA8-29AB-4A5F-BC69-E5ABF713D3E7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Applications 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56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noProof="0" dirty="0" smtClean="0"/>
              <a:t>Fault Detection in Industries </a:t>
            </a:r>
          </a:p>
          <a:p>
            <a:r>
              <a:rPr lang="en-US" sz="2000" dirty="0" smtClean="0"/>
              <a:t>Machine u</a:t>
            </a:r>
            <a:r>
              <a:rPr lang="en-US" sz="2000" noProof="0" dirty="0" smtClean="0"/>
              <a:t>nits suffer</a:t>
            </a:r>
            <a:r>
              <a:rPr lang="en-US" sz="2000" dirty="0" smtClean="0"/>
              <a:t> damage due to continuous usage</a:t>
            </a:r>
          </a:p>
          <a:p>
            <a:r>
              <a:rPr lang="en-US" sz="2000" noProof="0" dirty="0" smtClean="0"/>
              <a:t>Their early detection can prevent</a:t>
            </a:r>
            <a:r>
              <a:rPr lang="en-US" sz="2000" dirty="0" smtClean="0"/>
              <a:t> escalations and losses. </a:t>
            </a:r>
          </a:p>
          <a:p>
            <a:r>
              <a:rPr lang="en-US" sz="2000" dirty="0" smtClean="0"/>
              <a:t>Data generally collected by the mounted sensors.</a:t>
            </a:r>
          </a:p>
          <a:p>
            <a:r>
              <a:rPr lang="en-US" sz="2000" dirty="0" smtClean="0"/>
              <a:t>An important part of Industry 4.0 and Predictive Maintenance</a:t>
            </a:r>
          </a:p>
          <a:p>
            <a:r>
              <a:rPr lang="en-US" sz="2000" dirty="0" smtClean="0"/>
              <a:t>Preventive measures need to be taken as soon as anomaly occurs, and thus requires an online setting.</a:t>
            </a:r>
          </a:p>
        </p:txBody>
      </p:sp>
      <p:pic>
        <p:nvPicPr>
          <p:cNvPr id="9220" name="Picture 4" descr="https://d2908q01vomqb2.cloudfront.net/f1f836cb4ea6efb2a0b1b99f41ad8b103eff4b59/2019/03/29/sagemaker-anomaly-detection-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258" y="2122995"/>
            <a:ext cx="4057488" cy="261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6E1B-DDD8-4D4F-9515-1D640AC17F6E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0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Detection Techniques (ADT)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75938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Every technique has a unique assumption about the nature of anomaly, data, etc. to be able to correctly detect anomalies.</a:t>
            </a:r>
          </a:p>
          <a:p>
            <a:endParaRPr lang="en-US" sz="2000" dirty="0" smtClean="0"/>
          </a:p>
          <a:p>
            <a:r>
              <a:rPr lang="en-US" sz="2000" dirty="0" smtClean="0"/>
              <a:t>Each technique has it‘s unique set of advantages and disadvantages, and an assorted computational complexity.</a:t>
            </a:r>
          </a:p>
          <a:p>
            <a:endParaRPr lang="en-US" sz="2000" dirty="0" smtClean="0"/>
          </a:p>
          <a:p>
            <a:r>
              <a:rPr lang="en-US" sz="2000" dirty="0" smtClean="0"/>
              <a:t>In each category, there exists a base technique, and all others in that category are variants of it.</a:t>
            </a:r>
            <a:endParaRPr lang="en-US" sz="2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12283775"/>
              </p:ext>
            </p:extLst>
          </p:nvPr>
        </p:nvGraphicFramePr>
        <p:xfrm>
          <a:off x="8431823" y="1611558"/>
          <a:ext cx="2921977" cy="345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BCED-BB6F-433B-98CD-10BD783221C3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Classification-based</a:t>
            </a:r>
            <a:r>
              <a:rPr lang="de-DE" dirty="0" smtClean="0"/>
              <a:t> </a:t>
            </a:r>
            <a:r>
              <a:rPr lang="en-US" dirty="0" smtClean="0"/>
              <a:t>ADT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This technique </a:t>
            </a:r>
            <a:r>
              <a:rPr lang="en-US" sz="2000" dirty="0"/>
              <a:t>operate in a </a:t>
            </a:r>
            <a:r>
              <a:rPr lang="en-US" sz="2000" dirty="0" smtClean="0"/>
              <a:t>two-phase fashion: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training </a:t>
            </a:r>
            <a:r>
              <a:rPr lang="en-US" sz="2000" dirty="0" smtClean="0"/>
              <a:t>phase learns </a:t>
            </a:r>
            <a:r>
              <a:rPr lang="en-US" sz="2000" dirty="0"/>
              <a:t>a </a:t>
            </a:r>
            <a:r>
              <a:rPr lang="en-US" sz="2000" dirty="0" smtClean="0"/>
              <a:t>classifier </a:t>
            </a:r>
            <a:r>
              <a:rPr lang="en-US" sz="2000" dirty="0"/>
              <a:t>using the available labeled training data. </a:t>
            </a:r>
            <a:endParaRPr lang="en-US" sz="2000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testing </a:t>
            </a:r>
            <a:r>
              <a:rPr lang="en-US" sz="2000" dirty="0" smtClean="0"/>
              <a:t>phase classifies </a:t>
            </a:r>
            <a:r>
              <a:rPr lang="en-US" sz="2000" dirty="0"/>
              <a:t>a test instance as normal or anomalous using the </a:t>
            </a:r>
            <a:r>
              <a:rPr lang="en-US" sz="2000" dirty="0" smtClean="0"/>
              <a:t>classifier.</a:t>
            </a:r>
          </a:p>
          <a:p>
            <a:endParaRPr lang="en-US" sz="2000" dirty="0" smtClean="0"/>
          </a:p>
          <a:p>
            <a:r>
              <a:rPr lang="en-US" sz="2000" b="1" dirty="0" smtClean="0"/>
              <a:t>Assumption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“A classifier that can distinguish between normal and anomalous classes can be learnt in the given feature space.”</a:t>
            </a:r>
          </a:p>
          <a:p>
            <a:endParaRPr lang="de-DE" sz="2000" dirty="0"/>
          </a:p>
          <a:p>
            <a:r>
              <a:rPr lang="en-US" sz="2000" dirty="0"/>
              <a:t>Based on the labels available for </a:t>
            </a:r>
            <a:r>
              <a:rPr lang="en-US" sz="2000" dirty="0" smtClean="0"/>
              <a:t>training, </a:t>
            </a:r>
            <a:r>
              <a:rPr lang="en-US" sz="2000" dirty="0"/>
              <a:t>i</a:t>
            </a:r>
            <a:r>
              <a:rPr lang="en-US" sz="2000" dirty="0" smtClean="0"/>
              <a:t>t can </a:t>
            </a:r>
            <a:r>
              <a:rPr lang="en-US" sz="2000" dirty="0"/>
              <a:t>be grouped into two broad categories: </a:t>
            </a:r>
            <a:endParaRPr lang="en-US" sz="2000" dirty="0" smtClean="0"/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ulti-class ADT</a:t>
            </a:r>
            <a:endParaRPr lang="en-US" sz="2000" dirty="0"/>
          </a:p>
          <a:p>
            <a:pPr lvl="1"/>
            <a:r>
              <a:rPr lang="en-US" sz="2000" dirty="0"/>
              <a:t>O</a:t>
            </a:r>
            <a:r>
              <a:rPr lang="en-US" sz="2000" dirty="0" smtClean="0"/>
              <a:t>ne-class ADT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1F84-CF85-4E2B-93DA-4C2B45B06294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7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Classification-based</a:t>
            </a:r>
            <a:r>
              <a:rPr lang="de-DE" dirty="0" smtClean="0"/>
              <a:t> </a:t>
            </a:r>
            <a:r>
              <a:rPr lang="en-US" dirty="0" smtClean="0"/>
              <a:t>ADT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931" y="1825625"/>
            <a:ext cx="61985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/>
              <a:t>Multi-class</a:t>
            </a:r>
            <a:r>
              <a:rPr lang="de-DE" sz="2000" u="sng" dirty="0" smtClean="0"/>
              <a:t> </a:t>
            </a:r>
            <a:r>
              <a:rPr lang="en-US" sz="2000" u="sng" dirty="0" smtClean="0"/>
              <a:t>classification</a:t>
            </a:r>
          </a:p>
          <a:p>
            <a:r>
              <a:rPr lang="en-US" sz="2000" dirty="0" smtClean="0"/>
              <a:t>Assumes that the training </a:t>
            </a:r>
            <a:r>
              <a:rPr lang="en-US" sz="2000" dirty="0"/>
              <a:t>data contains labeled instances </a:t>
            </a:r>
            <a:r>
              <a:rPr lang="en-US" sz="2000" dirty="0" smtClean="0"/>
              <a:t>from multiple </a:t>
            </a:r>
            <a:r>
              <a:rPr lang="en-US" sz="2000" dirty="0"/>
              <a:t>normal </a:t>
            </a:r>
            <a:r>
              <a:rPr lang="en-US" sz="2000" dirty="0" smtClean="0"/>
              <a:t>classes.</a:t>
            </a:r>
          </a:p>
          <a:p>
            <a:endParaRPr lang="en-US" sz="2000" dirty="0" smtClean="0"/>
          </a:p>
          <a:p>
            <a:r>
              <a:rPr lang="en-US" sz="2000" dirty="0" smtClean="0"/>
              <a:t>Learn a classifier </a:t>
            </a:r>
            <a:r>
              <a:rPr lang="en-US" sz="2000" dirty="0"/>
              <a:t>to distinguish between each normal class against the rest of </a:t>
            </a:r>
            <a:r>
              <a:rPr lang="en-US" sz="2000" dirty="0" smtClean="0"/>
              <a:t>classes.</a:t>
            </a:r>
          </a:p>
          <a:p>
            <a:endParaRPr lang="en-US" sz="2000" dirty="0" smtClean="0"/>
          </a:p>
          <a:p>
            <a:r>
              <a:rPr lang="en-US" sz="2000" dirty="0" smtClean="0"/>
              <a:t>A </a:t>
            </a:r>
            <a:r>
              <a:rPr lang="en-US" sz="2000" dirty="0"/>
              <a:t>test instance is considered anomalous if its </a:t>
            </a:r>
            <a:r>
              <a:rPr lang="en-US" sz="2000" dirty="0" smtClean="0"/>
              <a:t>not classified </a:t>
            </a:r>
            <a:r>
              <a:rPr lang="en-US" sz="2000" dirty="0"/>
              <a:t>as normal by any of the </a:t>
            </a:r>
            <a:r>
              <a:rPr lang="en-US" sz="2000" dirty="0" smtClean="0"/>
              <a:t>classifiers.</a:t>
            </a:r>
          </a:p>
          <a:p>
            <a:endParaRPr lang="de-DE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26" y="2232711"/>
            <a:ext cx="3934374" cy="241016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D7B7-7C84-435A-A3E8-66B8E646BA96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Classification-based</a:t>
            </a:r>
            <a:r>
              <a:rPr lang="de-DE" dirty="0" smtClean="0"/>
              <a:t> </a:t>
            </a:r>
            <a:r>
              <a:rPr lang="en-US" dirty="0" smtClean="0"/>
              <a:t>ADT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932" y="1825625"/>
            <a:ext cx="6295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/>
              <a:t>One-class classification</a:t>
            </a:r>
          </a:p>
          <a:p>
            <a:r>
              <a:rPr lang="en-US" sz="2000" dirty="0" smtClean="0"/>
              <a:t>Assume </a:t>
            </a:r>
            <a:r>
              <a:rPr lang="en-US" sz="2000" dirty="0"/>
              <a:t>that all </a:t>
            </a:r>
            <a:r>
              <a:rPr lang="en-US" sz="2000" dirty="0" smtClean="0"/>
              <a:t>training </a:t>
            </a:r>
            <a:r>
              <a:rPr lang="en-US" sz="2000" dirty="0"/>
              <a:t>instances have only one class </a:t>
            </a:r>
            <a:r>
              <a:rPr lang="en-US" sz="2000" dirty="0" smtClean="0"/>
              <a:t>label.</a:t>
            </a:r>
          </a:p>
          <a:p>
            <a:endParaRPr lang="en-US" sz="2000" dirty="0" smtClean="0"/>
          </a:p>
          <a:p>
            <a:r>
              <a:rPr lang="en-US" sz="2000" dirty="0" smtClean="0"/>
              <a:t>Learn </a:t>
            </a:r>
            <a:r>
              <a:rPr lang="en-US" sz="2000" dirty="0"/>
              <a:t>a </a:t>
            </a:r>
            <a:r>
              <a:rPr lang="en-US" sz="2000" dirty="0" smtClean="0"/>
              <a:t>discriminative boundary </a:t>
            </a:r>
            <a:r>
              <a:rPr lang="en-US" sz="2000" dirty="0"/>
              <a:t>around the normal instances using a one-class </a:t>
            </a:r>
            <a:r>
              <a:rPr lang="en-US" sz="2000" dirty="0" smtClean="0"/>
              <a:t>classification algo.</a:t>
            </a:r>
          </a:p>
          <a:p>
            <a:endParaRPr lang="en-US" sz="2000" dirty="0" smtClean="0"/>
          </a:p>
          <a:p>
            <a:r>
              <a:rPr lang="en-US" sz="2000" dirty="0" smtClean="0"/>
              <a:t>A </a:t>
            </a:r>
            <a:r>
              <a:rPr lang="en-US" sz="2000" dirty="0"/>
              <a:t>test instance </a:t>
            </a:r>
            <a:r>
              <a:rPr lang="en-US" sz="2000" dirty="0" smtClean="0"/>
              <a:t>not falling within </a:t>
            </a:r>
            <a:r>
              <a:rPr lang="en-US" sz="2000" dirty="0"/>
              <a:t>the learnt boundary </a:t>
            </a:r>
            <a:r>
              <a:rPr lang="en-US" sz="2000" dirty="0" smtClean="0"/>
              <a:t>is </a:t>
            </a:r>
            <a:r>
              <a:rPr lang="en-US" sz="2000" dirty="0"/>
              <a:t>anomalous.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479" y="2161998"/>
            <a:ext cx="3915321" cy="253400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1B15-8E45-4F91-B347-FBCCC0ACD5AF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Classification-based</a:t>
            </a:r>
            <a:r>
              <a:rPr lang="de-DE" dirty="0" smtClean="0"/>
              <a:t> </a:t>
            </a:r>
            <a:r>
              <a:rPr lang="en-US" dirty="0" smtClean="0"/>
              <a:t>ADT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932" y="1825625"/>
            <a:ext cx="10588868" cy="4351338"/>
          </a:xfrm>
        </p:spPr>
        <p:txBody>
          <a:bodyPr>
            <a:noAutofit/>
          </a:bodyPr>
          <a:lstStyle/>
          <a:p>
            <a:r>
              <a:rPr lang="en-US" sz="2000" dirty="0" smtClean="0"/>
              <a:t>Various ADT using classification algorithms to build classifiers:</a:t>
            </a:r>
          </a:p>
          <a:p>
            <a:pPr lvl="1"/>
            <a:r>
              <a:rPr lang="en-US" sz="2000" dirty="0" smtClean="0"/>
              <a:t>Neural Network-based </a:t>
            </a:r>
          </a:p>
          <a:p>
            <a:pPr lvl="1"/>
            <a:r>
              <a:rPr lang="en-US" sz="2000" dirty="0" smtClean="0"/>
              <a:t>Bayesian Networks-based</a:t>
            </a:r>
          </a:p>
          <a:p>
            <a:pPr lvl="1"/>
            <a:r>
              <a:rPr lang="en-US" sz="2000" dirty="0" smtClean="0"/>
              <a:t>Support Vector Machines-based</a:t>
            </a:r>
          </a:p>
          <a:p>
            <a:pPr lvl="1"/>
            <a:r>
              <a:rPr lang="en-US" sz="2000" dirty="0" smtClean="0"/>
              <a:t>Rule-based</a:t>
            </a:r>
          </a:p>
          <a:p>
            <a:endParaRPr lang="de-DE" sz="2000" dirty="0" smtClean="0"/>
          </a:p>
          <a:p>
            <a:r>
              <a:rPr lang="en-US" sz="2000" dirty="0" smtClean="0"/>
              <a:t>Advantages: </a:t>
            </a:r>
            <a:br>
              <a:rPr lang="en-US" sz="2000" dirty="0" smtClean="0"/>
            </a:br>
            <a:r>
              <a:rPr lang="en-US" sz="2000" dirty="0" smtClean="0"/>
              <a:t>Fast testing phase with precomputed model, powerful classification algorithms</a:t>
            </a:r>
          </a:p>
          <a:p>
            <a:endParaRPr lang="en-US" sz="2000" dirty="0" smtClean="0"/>
          </a:p>
          <a:p>
            <a:r>
              <a:rPr lang="en-US" sz="2000" dirty="0" smtClean="0"/>
              <a:t>Disadvantages: </a:t>
            </a:r>
            <a:br>
              <a:rPr lang="en-US" sz="2000" dirty="0" smtClean="0"/>
            </a:br>
            <a:r>
              <a:rPr lang="en-US" sz="2000" dirty="0" smtClean="0"/>
              <a:t>Reliance on availability of accurate labels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4959-D85D-4242-BF33-C1DA59697B3F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dirty="0" smtClean="0"/>
              <a:t>Introduction</a:t>
            </a:r>
          </a:p>
          <a:p>
            <a:r>
              <a:rPr lang="en-US" sz="2000" dirty="0" smtClean="0"/>
              <a:t>Anomaly Detection</a:t>
            </a:r>
          </a:p>
          <a:p>
            <a:pPr lvl="1"/>
            <a:r>
              <a:rPr lang="en-US" sz="1600" dirty="0" smtClean="0"/>
              <a:t>Outlier vs Anomalies vs Noise</a:t>
            </a:r>
          </a:p>
          <a:p>
            <a:pPr lvl="1"/>
            <a:r>
              <a:rPr lang="en-US" sz="1600" dirty="0" smtClean="0"/>
              <a:t>Causes</a:t>
            </a:r>
            <a:r>
              <a:rPr lang="en-US" sz="1600" baseline="0" dirty="0" smtClean="0"/>
              <a:t> of Anomalies</a:t>
            </a:r>
          </a:p>
          <a:p>
            <a:pPr lvl="1"/>
            <a:r>
              <a:rPr lang="en-US" sz="1600" dirty="0" smtClean="0"/>
              <a:t>Key components</a:t>
            </a:r>
          </a:p>
          <a:p>
            <a:pPr lvl="1"/>
            <a:r>
              <a:rPr lang="en-US" sz="1600" dirty="0" smtClean="0"/>
              <a:t>Challenges</a:t>
            </a:r>
          </a:p>
          <a:p>
            <a:r>
              <a:rPr lang="en-US" sz="2000" dirty="0" smtClean="0"/>
              <a:t>Problem Characteristics</a:t>
            </a:r>
          </a:p>
          <a:p>
            <a:pPr lvl="1"/>
            <a:r>
              <a:rPr lang="en-US" sz="1600" dirty="0" smtClean="0"/>
              <a:t>Nature of Input Data</a:t>
            </a:r>
          </a:p>
          <a:p>
            <a:pPr lvl="1"/>
            <a:r>
              <a:rPr lang="en-US" sz="1600" dirty="0" smtClean="0"/>
              <a:t>Type of Anomaly</a:t>
            </a:r>
          </a:p>
          <a:p>
            <a:pPr lvl="1"/>
            <a:r>
              <a:rPr lang="en-US" sz="1600" dirty="0" smtClean="0"/>
              <a:t>Availability of Labels</a:t>
            </a:r>
          </a:p>
          <a:p>
            <a:pPr lvl="1"/>
            <a:r>
              <a:rPr lang="en-US" sz="1600" dirty="0" smtClean="0"/>
              <a:t>Output of Anomaly Detection</a:t>
            </a:r>
          </a:p>
          <a:p>
            <a:r>
              <a:rPr lang="en-US" sz="2000" dirty="0" smtClean="0"/>
              <a:t>Applications</a:t>
            </a:r>
          </a:p>
          <a:p>
            <a:r>
              <a:rPr lang="en-US" sz="2000" dirty="0" smtClean="0"/>
              <a:t>Anomaly Detection Techniques</a:t>
            </a:r>
          </a:p>
          <a:p>
            <a:pPr lvl="1"/>
            <a:r>
              <a:rPr lang="en-US" sz="1600" dirty="0" smtClean="0"/>
              <a:t>Classification-based ADT</a:t>
            </a:r>
          </a:p>
          <a:p>
            <a:pPr lvl="1"/>
            <a:r>
              <a:rPr lang="en-US" sz="1600" dirty="0" smtClean="0"/>
              <a:t>Nearest Neighbor-based ADT</a:t>
            </a:r>
          </a:p>
          <a:p>
            <a:r>
              <a:rPr lang="en-US" sz="2000" dirty="0" smtClean="0"/>
              <a:t>Use case</a:t>
            </a:r>
          </a:p>
          <a:p>
            <a:r>
              <a:rPr lang="de-DE" sz="2000" dirty="0" smtClean="0"/>
              <a:t>Hands-on </a:t>
            </a:r>
            <a:r>
              <a:rPr lang="de-DE" sz="2000" dirty="0"/>
              <a:t>T</a:t>
            </a:r>
            <a:r>
              <a:rPr lang="de-DE" sz="2000" dirty="0" smtClean="0"/>
              <a:t>utorial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8E684-63B8-4F9D-9C0F-B1C1C2B9D413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8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Neighbor-based ADT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7751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These ADT require </a:t>
            </a:r>
            <a:r>
              <a:rPr lang="en-US" sz="2000" dirty="0"/>
              <a:t>a distance or </a:t>
            </a:r>
            <a:r>
              <a:rPr lang="en-US" sz="2000" dirty="0" smtClean="0"/>
              <a:t>similarity </a:t>
            </a:r>
            <a:r>
              <a:rPr lang="en-US" sz="2000" dirty="0"/>
              <a:t>measure </a:t>
            </a:r>
            <a:r>
              <a:rPr lang="en-US" sz="2000" dirty="0" smtClean="0"/>
              <a:t>defined </a:t>
            </a:r>
            <a:r>
              <a:rPr lang="en-US" sz="2000" dirty="0"/>
              <a:t>between two data </a:t>
            </a:r>
            <a:r>
              <a:rPr lang="en-US" sz="2000" dirty="0" smtClean="0"/>
              <a:t>instances, which is used in different ways to detect anomalies.</a:t>
            </a:r>
          </a:p>
          <a:p>
            <a:endParaRPr lang="de-DE" sz="2000" dirty="0"/>
          </a:p>
          <a:p>
            <a:r>
              <a:rPr lang="en-US" sz="2000" b="1" dirty="0" smtClean="0"/>
              <a:t>Assumption: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“Normal </a:t>
            </a:r>
            <a:r>
              <a:rPr lang="en-US" sz="2000" dirty="0"/>
              <a:t>data instances occur in dense neighborhoods, while </a:t>
            </a:r>
            <a:r>
              <a:rPr lang="en-US" sz="2000" dirty="0" smtClean="0"/>
              <a:t>anomalies </a:t>
            </a:r>
            <a:r>
              <a:rPr lang="en-US" sz="2000" dirty="0"/>
              <a:t>occur far from their closest neighbors</a:t>
            </a:r>
            <a:r>
              <a:rPr lang="en-US" sz="2000" dirty="0" smtClean="0"/>
              <a:t>.”</a:t>
            </a:r>
          </a:p>
          <a:p>
            <a:endParaRPr lang="de-DE" sz="2000" dirty="0"/>
          </a:p>
          <a:p>
            <a:r>
              <a:rPr lang="en-US" sz="2000" dirty="0" smtClean="0"/>
              <a:t>They can be broadly grouped into two categories based on if they calculate:</a:t>
            </a:r>
          </a:p>
          <a:p>
            <a:pPr lvl="1"/>
            <a:r>
              <a:rPr lang="en-US" sz="2000" b="1" dirty="0" smtClean="0"/>
              <a:t>Global density </a:t>
            </a:r>
            <a:r>
              <a:rPr lang="en-US" sz="2000" dirty="0" smtClean="0"/>
              <a:t>or </a:t>
            </a:r>
          </a:p>
          <a:p>
            <a:pPr lvl="1"/>
            <a:r>
              <a:rPr lang="en-US" sz="2000" b="1" dirty="0" smtClean="0"/>
              <a:t>Relative density</a:t>
            </a:r>
            <a:endParaRPr lang="en-US" sz="2000" dirty="0"/>
          </a:p>
        </p:txBody>
      </p:sp>
      <p:pic>
        <p:nvPicPr>
          <p:cNvPr id="1026" name="Picture 2" descr="PLOS ONE: A Comparative Evaluation of Unsupervised Anomaly Detection  Algorithms for Multivariate Da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54" y="2125305"/>
            <a:ext cx="3777646" cy="35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BB5-4DF9-492C-B51B-48EE7CF04B65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Neighbor-based ADT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38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u="sng" dirty="0" smtClean="0"/>
              <a:t>Global </a:t>
            </a:r>
            <a:r>
              <a:rPr lang="en-US" sz="2000" u="sng" dirty="0" smtClean="0"/>
              <a:t>Density</a:t>
            </a:r>
          </a:p>
          <a:p>
            <a:r>
              <a:rPr lang="en-US" sz="2000" dirty="0" smtClean="0"/>
              <a:t>Counting the </a:t>
            </a:r>
            <a:r>
              <a:rPr lang="en-US" sz="2000" dirty="0"/>
              <a:t>number of nearest </a:t>
            </a:r>
            <a:r>
              <a:rPr lang="en-US" sz="2000" dirty="0" smtClean="0"/>
              <a:t>neighbors </a:t>
            </a:r>
            <a:r>
              <a:rPr lang="en-US" sz="2000" dirty="0"/>
              <a:t>that are not more than d distance apart </a:t>
            </a:r>
            <a:r>
              <a:rPr lang="en-US" sz="2000" dirty="0" smtClean="0"/>
              <a:t>from the </a:t>
            </a:r>
            <a:r>
              <a:rPr lang="en-US" sz="2000" dirty="0"/>
              <a:t>given data </a:t>
            </a:r>
            <a:r>
              <a:rPr lang="en-US" sz="2000" dirty="0" smtClean="0"/>
              <a:t>instance.</a:t>
            </a:r>
          </a:p>
          <a:p>
            <a:endParaRPr lang="de-DE" sz="2000" dirty="0"/>
          </a:p>
          <a:p>
            <a:r>
              <a:rPr lang="en-US" sz="2000" dirty="0" smtClean="0"/>
              <a:t>Involves </a:t>
            </a:r>
            <a:r>
              <a:rPr lang="en-US" sz="2000" dirty="0"/>
              <a:t>counting </a:t>
            </a:r>
            <a:r>
              <a:rPr lang="en-US" sz="2000" dirty="0" smtClean="0"/>
              <a:t>the K </a:t>
            </a:r>
            <a:r>
              <a:rPr lang="en-US" sz="2000" dirty="0"/>
              <a:t>number of </a:t>
            </a:r>
            <a:r>
              <a:rPr lang="en-US" sz="2000" dirty="0" smtClean="0"/>
              <a:t>nearest neighbors to the data instance.</a:t>
            </a:r>
          </a:p>
          <a:p>
            <a:endParaRPr lang="de-DE" sz="2000" dirty="0"/>
          </a:p>
          <a:p>
            <a:r>
              <a:rPr lang="en-US" sz="1800" i="1" dirty="0"/>
              <a:t>Anomaly are data points whose distance to the Kth nearest neighbor is greatest. </a:t>
            </a:r>
          </a:p>
          <a:p>
            <a:endParaRPr lang="en-US" sz="20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9946" y="1825625"/>
            <a:ext cx="50438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u="sng" dirty="0" smtClean="0"/>
              <a:t>Relative </a:t>
            </a:r>
            <a:r>
              <a:rPr lang="en-US" sz="2000" u="sng" dirty="0" smtClean="0"/>
              <a:t>Density</a:t>
            </a:r>
            <a:endParaRPr lang="en-US" sz="2000" dirty="0" smtClean="0"/>
          </a:p>
          <a:p>
            <a:r>
              <a:rPr lang="en-US" sz="2000" dirty="0"/>
              <a:t>Density based anomaly detection techniques estimate the density of the </a:t>
            </a:r>
            <a:r>
              <a:rPr lang="en-US" sz="2000" dirty="0" smtClean="0"/>
              <a:t>neighborhood </a:t>
            </a:r>
            <a:r>
              <a:rPr lang="en-US" sz="2000" dirty="0"/>
              <a:t>of each data instance</a:t>
            </a:r>
            <a:r>
              <a:rPr lang="en-US" sz="2000" dirty="0" smtClean="0"/>
              <a:t>.</a:t>
            </a:r>
          </a:p>
          <a:p>
            <a:endParaRPr lang="de-DE" sz="2000" dirty="0"/>
          </a:p>
          <a:p>
            <a:r>
              <a:rPr lang="en-US" sz="2000" dirty="0" smtClean="0"/>
              <a:t>Data instances in low density neighborhood is considered anomalous and vice-versa. </a:t>
            </a:r>
          </a:p>
          <a:p>
            <a:endParaRPr lang="en-US" sz="2000" dirty="0" smtClean="0"/>
          </a:p>
          <a:p>
            <a:r>
              <a:rPr lang="en-US" sz="1800" i="1" dirty="0"/>
              <a:t>Anomaly are data points for which there are fewer than P neighboring instances within a distance D</a:t>
            </a:r>
            <a:r>
              <a:rPr lang="en-US" sz="1800" i="1" dirty="0" smtClean="0"/>
              <a:t>.</a:t>
            </a:r>
            <a:endParaRPr lang="en-US" sz="1800" i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05A9-5701-4701-944F-157CAAA22A85}" type="datetime1">
              <a:rPr lang="en-US" smtClean="0"/>
              <a:t>12/17/2020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Neighbor-based ADT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Advantages:</a:t>
            </a:r>
          </a:p>
          <a:p>
            <a:pPr lvl="1"/>
            <a:r>
              <a:rPr lang="en-US" sz="2000" dirty="0" smtClean="0"/>
              <a:t>Can work in unsupervised setting; works even better in semi-supervised fashion.</a:t>
            </a:r>
          </a:p>
          <a:p>
            <a:pPr lvl="1"/>
            <a:r>
              <a:rPr lang="en-US" sz="2000" dirty="0" smtClean="0"/>
              <a:t>Adapting to a different data type is straight forward.</a:t>
            </a:r>
          </a:p>
          <a:p>
            <a:endParaRPr lang="en-US" sz="2000" dirty="0" smtClean="0"/>
          </a:p>
          <a:p>
            <a:r>
              <a:rPr lang="en-US" sz="2000" dirty="0" smtClean="0"/>
              <a:t>Disadvantages:</a:t>
            </a:r>
          </a:p>
          <a:p>
            <a:pPr lvl="1"/>
            <a:r>
              <a:rPr lang="en-US" sz="2000" dirty="0" smtClean="0"/>
              <a:t>Anomalies are not always isolated from normal instances.</a:t>
            </a:r>
          </a:p>
          <a:p>
            <a:pPr lvl="1"/>
            <a:r>
              <a:rPr lang="en-US" sz="2000" dirty="0" smtClean="0"/>
              <a:t>High computational complexity.</a:t>
            </a:r>
          </a:p>
          <a:p>
            <a:pPr lvl="1"/>
            <a:r>
              <a:rPr lang="en-US" sz="2000" dirty="0" smtClean="0"/>
              <a:t>Performance depends on the selection of the distance measure.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47330-A352-4AC0-AB7D-FB5997A8306A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Artificial </a:t>
            </a:r>
            <a:r>
              <a:rPr lang="en-US" sz="2000" b="1" dirty="0"/>
              <a:t>Intelligence for Autonomous </a:t>
            </a:r>
            <a:r>
              <a:rPr lang="en-US" sz="2000" b="1" dirty="0" smtClean="0"/>
              <a:t>Systems</a:t>
            </a:r>
          </a:p>
          <a:p>
            <a:r>
              <a:rPr lang="en-US" sz="2000" dirty="0" smtClean="0"/>
              <a:t>Idea: In </a:t>
            </a:r>
            <a:r>
              <a:rPr lang="en-US" sz="2000" dirty="0"/>
              <a:t>future, autonomous systems can “heal” themselves in case of functional failures</a:t>
            </a:r>
          </a:p>
          <a:p>
            <a:r>
              <a:rPr lang="en-US" sz="2000" dirty="0" smtClean="0"/>
              <a:t>Utilize </a:t>
            </a:r>
            <a:r>
              <a:rPr lang="en-US" sz="2000" dirty="0"/>
              <a:t>the principles of biological immune system and artificial intelligence</a:t>
            </a:r>
          </a:p>
          <a:p>
            <a:r>
              <a:rPr lang="en-US" sz="2000" dirty="0"/>
              <a:t>Focus on smart factory applications (Industry 4.0)</a:t>
            </a:r>
          </a:p>
          <a:p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7317114" y="3267183"/>
            <a:ext cx="4036686" cy="2986698"/>
            <a:chOff x="1728714" y="3068961"/>
            <a:chExt cx="3838027" cy="29523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B0A4B6-73A8-2243-9FB5-1772BDCC5345}"/>
                </a:ext>
              </a:extLst>
            </p:cNvPr>
            <p:cNvGrpSpPr/>
            <p:nvPr/>
          </p:nvGrpSpPr>
          <p:grpSpPr>
            <a:xfrm>
              <a:off x="1728714" y="3068961"/>
              <a:ext cx="1889490" cy="1446640"/>
              <a:chOff x="585714" y="3140968"/>
              <a:chExt cx="1889490" cy="1446640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28C5A9F-8E1E-8743-BE33-6C3F7E662D63}"/>
                  </a:ext>
                </a:extLst>
              </p:cNvPr>
              <p:cNvSpPr/>
              <p:nvPr/>
            </p:nvSpPr>
            <p:spPr>
              <a:xfrm>
                <a:off x="585714" y="3140968"/>
                <a:ext cx="1458450" cy="944744"/>
              </a:xfrm>
              <a:custGeom>
                <a:avLst/>
                <a:gdLst>
                  <a:gd name="connsiteX0" fmla="*/ 0 w 1458450"/>
                  <a:gd name="connsiteY0" fmla="*/ 94474 h 944744"/>
                  <a:gd name="connsiteX1" fmla="*/ 94474 w 1458450"/>
                  <a:gd name="connsiteY1" fmla="*/ 0 h 944744"/>
                  <a:gd name="connsiteX2" fmla="*/ 1363976 w 1458450"/>
                  <a:gd name="connsiteY2" fmla="*/ 0 h 944744"/>
                  <a:gd name="connsiteX3" fmla="*/ 1458450 w 1458450"/>
                  <a:gd name="connsiteY3" fmla="*/ 94474 h 944744"/>
                  <a:gd name="connsiteX4" fmla="*/ 1458450 w 1458450"/>
                  <a:gd name="connsiteY4" fmla="*/ 850270 h 944744"/>
                  <a:gd name="connsiteX5" fmla="*/ 1363976 w 1458450"/>
                  <a:gd name="connsiteY5" fmla="*/ 944744 h 944744"/>
                  <a:gd name="connsiteX6" fmla="*/ 94474 w 1458450"/>
                  <a:gd name="connsiteY6" fmla="*/ 944744 h 944744"/>
                  <a:gd name="connsiteX7" fmla="*/ 0 w 1458450"/>
                  <a:gd name="connsiteY7" fmla="*/ 850270 h 944744"/>
                  <a:gd name="connsiteX8" fmla="*/ 0 w 1458450"/>
                  <a:gd name="connsiteY8" fmla="*/ 94474 h 94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8450" h="944744">
                    <a:moveTo>
                      <a:pt x="0" y="94474"/>
                    </a:moveTo>
                    <a:cubicBezTo>
                      <a:pt x="0" y="42297"/>
                      <a:pt x="42297" y="0"/>
                      <a:pt x="94474" y="0"/>
                    </a:cubicBezTo>
                    <a:lnTo>
                      <a:pt x="1363976" y="0"/>
                    </a:lnTo>
                    <a:cubicBezTo>
                      <a:pt x="1416153" y="0"/>
                      <a:pt x="1458450" y="42297"/>
                      <a:pt x="1458450" y="94474"/>
                    </a:cubicBezTo>
                    <a:lnTo>
                      <a:pt x="1458450" y="850270"/>
                    </a:lnTo>
                    <a:cubicBezTo>
                      <a:pt x="1458450" y="902447"/>
                      <a:pt x="1416153" y="944744"/>
                      <a:pt x="1363976" y="944744"/>
                    </a:cubicBezTo>
                    <a:lnTo>
                      <a:pt x="94474" y="944744"/>
                    </a:lnTo>
                    <a:cubicBezTo>
                      <a:pt x="42297" y="944744"/>
                      <a:pt x="0" y="902447"/>
                      <a:pt x="0" y="850270"/>
                    </a:cubicBezTo>
                    <a:lnTo>
                      <a:pt x="0" y="94474"/>
                    </a:lnTo>
                    <a:close/>
                  </a:path>
                </a:pathLst>
              </a:custGeom>
            </p:spPr>
            <p:style>
              <a:lnRef idx="1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4093" tIns="74093" rIns="511628" bIns="310279" numCol="1" spcCol="1270" anchor="t" anchorCtr="0">
                <a:noAutofit/>
              </a:bodyPr>
              <a:lstStyle/>
              <a:p>
                <a:pPr marL="57150" lvl="1" indent="-57150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GB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Detect </a:t>
                </a:r>
                <a:endParaRPr lang="en-GB" sz="1100" dirty="0"/>
              </a:p>
              <a:p>
                <a:pPr marL="57150" lvl="1" indent="-57150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GB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anomalies</a:t>
                </a:r>
                <a:endParaRPr lang="en-GB" sz="1100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3E761B1-442A-2840-B071-ED750F644AEA}"/>
                  </a:ext>
                </a:extLst>
              </p:cNvPr>
              <p:cNvSpPr/>
              <p:nvPr/>
            </p:nvSpPr>
            <p:spPr>
              <a:xfrm>
                <a:off x="1196846" y="3309250"/>
                <a:ext cx="1278358" cy="1278358"/>
              </a:xfrm>
              <a:custGeom>
                <a:avLst/>
                <a:gdLst>
                  <a:gd name="connsiteX0" fmla="*/ 0 w 1278358"/>
                  <a:gd name="connsiteY0" fmla="*/ 1278358 h 1278358"/>
                  <a:gd name="connsiteX1" fmla="*/ 1278358 w 1278358"/>
                  <a:gd name="connsiteY1" fmla="*/ 0 h 1278358"/>
                  <a:gd name="connsiteX2" fmla="*/ 1278358 w 1278358"/>
                  <a:gd name="connsiteY2" fmla="*/ 1278358 h 1278358"/>
                  <a:gd name="connsiteX3" fmla="*/ 0 w 1278358"/>
                  <a:gd name="connsiteY3" fmla="*/ 1278358 h 1278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358" h="1278358">
                    <a:moveTo>
                      <a:pt x="0" y="1278358"/>
                    </a:moveTo>
                    <a:cubicBezTo>
                      <a:pt x="0" y="572340"/>
                      <a:pt x="572340" y="0"/>
                      <a:pt x="1278358" y="0"/>
                    </a:cubicBezTo>
                    <a:lnTo>
                      <a:pt x="1278358" y="1278358"/>
                    </a:lnTo>
                    <a:lnTo>
                      <a:pt x="0" y="1278358"/>
                    </a:lnTo>
                    <a:close/>
                  </a:path>
                </a:pathLst>
              </a:custGeom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73990" tIns="473990" rIns="99568" bIns="99568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45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Observe</a:t>
                </a:r>
                <a:endParaRPr lang="en-GB" sz="14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E67B11-F655-1448-A896-4BD7C9E13A0B}"/>
                </a:ext>
              </a:extLst>
            </p:cNvPr>
            <p:cNvGrpSpPr/>
            <p:nvPr/>
          </p:nvGrpSpPr>
          <p:grpSpPr>
            <a:xfrm>
              <a:off x="3677251" y="3068961"/>
              <a:ext cx="1889490" cy="1446640"/>
              <a:chOff x="2534251" y="3140968"/>
              <a:chExt cx="1889490" cy="1446640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12593B8-7E24-3C4C-8F70-5891744B9A03}"/>
                  </a:ext>
                </a:extLst>
              </p:cNvPr>
              <p:cNvSpPr/>
              <p:nvPr/>
            </p:nvSpPr>
            <p:spPr>
              <a:xfrm>
                <a:off x="2965291" y="3140968"/>
                <a:ext cx="1458450" cy="944744"/>
              </a:xfrm>
              <a:custGeom>
                <a:avLst/>
                <a:gdLst>
                  <a:gd name="connsiteX0" fmla="*/ 0 w 1458450"/>
                  <a:gd name="connsiteY0" fmla="*/ 94474 h 944744"/>
                  <a:gd name="connsiteX1" fmla="*/ 94474 w 1458450"/>
                  <a:gd name="connsiteY1" fmla="*/ 0 h 944744"/>
                  <a:gd name="connsiteX2" fmla="*/ 1363976 w 1458450"/>
                  <a:gd name="connsiteY2" fmla="*/ 0 h 944744"/>
                  <a:gd name="connsiteX3" fmla="*/ 1458450 w 1458450"/>
                  <a:gd name="connsiteY3" fmla="*/ 94474 h 944744"/>
                  <a:gd name="connsiteX4" fmla="*/ 1458450 w 1458450"/>
                  <a:gd name="connsiteY4" fmla="*/ 850270 h 944744"/>
                  <a:gd name="connsiteX5" fmla="*/ 1363976 w 1458450"/>
                  <a:gd name="connsiteY5" fmla="*/ 944744 h 944744"/>
                  <a:gd name="connsiteX6" fmla="*/ 94474 w 1458450"/>
                  <a:gd name="connsiteY6" fmla="*/ 944744 h 944744"/>
                  <a:gd name="connsiteX7" fmla="*/ 0 w 1458450"/>
                  <a:gd name="connsiteY7" fmla="*/ 850270 h 944744"/>
                  <a:gd name="connsiteX8" fmla="*/ 0 w 1458450"/>
                  <a:gd name="connsiteY8" fmla="*/ 94474 h 94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8450" h="944744">
                    <a:moveTo>
                      <a:pt x="0" y="94474"/>
                    </a:moveTo>
                    <a:cubicBezTo>
                      <a:pt x="0" y="42297"/>
                      <a:pt x="42297" y="0"/>
                      <a:pt x="94474" y="0"/>
                    </a:cubicBezTo>
                    <a:lnTo>
                      <a:pt x="1363976" y="0"/>
                    </a:lnTo>
                    <a:cubicBezTo>
                      <a:pt x="1416153" y="0"/>
                      <a:pt x="1458450" y="42297"/>
                      <a:pt x="1458450" y="94474"/>
                    </a:cubicBezTo>
                    <a:lnTo>
                      <a:pt x="1458450" y="850270"/>
                    </a:lnTo>
                    <a:cubicBezTo>
                      <a:pt x="1458450" y="902447"/>
                      <a:pt x="1416153" y="944744"/>
                      <a:pt x="1363976" y="944744"/>
                    </a:cubicBezTo>
                    <a:lnTo>
                      <a:pt x="94474" y="944744"/>
                    </a:lnTo>
                    <a:cubicBezTo>
                      <a:pt x="42297" y="944744"/>
                      <a:pt x="0" y="902447"/>
                      <a:pt x="0" y="850270"/>
                    </a:cubicBezTo>
                    <a:lnTo>
                      <a:pt x="0" y="94474"/>
                    </a:lnTo>
                    <a:close/>
                  </a:path>
                </a:pathLst>
              </a:custGeom>
            </p:spPr>
            <p:style>
              <a:lnRef idx="1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1628" tIns="74093" rIns="74093" bIns="310279" numCol="1" spcCol="1270" anchor="t" anchorCtr="0">
                <a:noAutofit/>
              </a:bodyPr>
              <a:lstStyle/>
              <a:p>
                <a:pPr marL="57150" lvl="1" indent="-57150" algn="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GB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Evaluate the</a:t>
                </a:r>
                <a:endParaRPr lang="en-GB" sz="1100" dirty="0"/>
              </a:p>
              <a:p>
                <a:pPr marL="57150" lvl="1" indent="-57150" algn="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GB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cause</a:t>
                </a:r>
                <a:endParaRPr lang="en-GB" sz="1100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01AC8C6-53B2-724A-B312-AAC4248880D0}"/>
                  </a:ext>
                </a:extLst>
              </p:cNvPr>
              <p:cNvSpPr/>
              <p:nvPr/>
            </p:nvSpPr>
            <p:spPr>
              <a:xfrm>
                <a:off x="2534251" y="3309250"/>
                <a:ext cx="1278358" cy="1278358"/>
              </a:xfrm>
              <a:custGeom>
                <a:avLst/>
                <a:gdLst>
                  <a:gd name="connsiteX0" fmla="*/ 0 w 1278358"/>
                  <a:gd name="connsiteY0" fmla="*/ 1278358 h 1278358"/>
                  <a:gd name="connsiteX1" fmla="*/ 1278358 w 1278358"/>
                  <a:gd name="connsiteY1" fmla="*/ 0 h 1278358"/>
                  <a:gd name="connsiteX2" fmla="*/ 1278358 w 1278358"/>
                  <a:gd name="connsiteY2" fmla="*/ 1278358 h 1278358"/>
                  <a:gd name="connsiteX3" fmla="*/ 0 w 1278358"/>
                  <a:gd name="connsiteY3" fmla="*/ 1278358 h 1278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358" h="1278358">
                    <a:moveTo>
                      <a:pt x="0" y="0"/>
                    </a:moveTo>
                    <a:cubicBezTo>
                      <a:pt x="706018" y="0"/>
                      <a:pt x="1278358" y="572340"/>
                      <a:pt x="1278358" y="1278358"/>
                    </a:cubicBezTo>
                    <a:lnTo>
                      <a:pt x="0" y="1278358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6680" tIns="481102" rIns="481102" bIns="10668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Analyse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270288F-333E-184A-A426-C70841D2BA31}"/>
                </a:ext>
              </a:extLst>
            </p:cNvPr>
            <p:cNvGrpSpPr/>
            <p:nvPr/>
          </p:nvGrpSpPr>
          <p:grpSpPr>
            <a:xfrm>
              <a:off x="3677251" y="4574648"/>
              <a:ext cx="1889490" cy="1446641"/>
              <a:chOff x="2534251" y="4646654"/>
              <a:chExt cx="1889490" cy="1446641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5F1A38B-3D2D-AA40-9447-A77DE91998D0}"/>
                  </a:ext>
                </a:extLst>
              </p:cNvPr>
              <p:cNvSpPr/>
              <p:nvPr/>
            </p:nvSpPr>
            <p:spPr>
              <a:xfrm>
                <a:off x="2965291" y="5148551"/>
                <a:ext cx="1458450" cy="944744"/>
              </a:xfrm>
              <a:custGeom>
                <a:avLst/>
                <a:gdLst>
                  <a:gd name="connsiteX0" fmla="*/ 0 w 1458450"/>
                  <a:gd name="connsiteY0" fmla="*/ 94474 h 944744"/>
                  <a:gd name="connsiteX1" fmla="*/ 94474 w 1458450"/>
                  <a:gd name="connsiteY1" fmla="*/ 0 h 944744"/>
                  <a:gd name="connsiteX2" fmla="*/ 1363976 w 1458450"/>
                  <a:gd name="connsiteY2" fmla="*/ 0 h 944744"/>
                  <a:gd name="connsiteX3" fmla="*/ 1458450 w 1458450"/>
                  <a:gd name="connsiteY3" fmla="*/ 94474 h 944744"/>
                  <a:gd name="connsiteX4" fmla="*/ 1458450 w 1458450"/>
                  <a:gd name="connsiteY4" fmla="*/ 850270 h 944744"/>
                  <a:gd name="connsiteX5" fmla="*/ 1363976 w 1458450"/>
                  <a:gd name="connsiteY5" fmla="*/ 944744 h 944744"/>
                  <a:gd name="connsiteX6" fmla="*/ 94474 w 1458450"/>
                  <a:gd name="connsiteY6" fmla="*/ 944744 h 944744"/>
                  <a:gd name="connsiteX7" fmla="*/ 0 w 1458450"/>
                  <a:gd name="connsiteY7" fmla="*/ 850270 h 944744"/>
                  <a:gd name="connsiteX8" fmla="*/ 0 w 1458450"/>
                  <a:gd name="connsiteY8" fmla="*/ 94474 h 94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8450" h="944744">
                    <a:moveTo>
                      <a:pt x="0" y="94474"/>
                    </a:moveTo>
                    <a:cubicBezTo>
                      <a:pt x="0" y="42297"/>
                      <a:pt x="42297" y="0"/>
                      <a:pt x="94474" y="0"/>
                    </a:cubicBezTo>
                    <a:lnTo>
                      <a:pt x="1363976" y="0"/>
                    </a:lnTo>
                    <a:cubicBezTo>
                      <a:pt x="1416153" y="0"/>
                      <a:pt x="1458450" y="42297"/>
                      <a:pt x="1458450" y="94474"/>
                    </a:cubicBezTo>
                    <a:lnTo>
                      <a:pt x="1458450" y="850270"/>
                    </a:lnTo>
                    <a:cubicBezTo>
                      <a:pt x="1458450" y="902447"/>
                      <a:pt x="1416153" y="944744"/>
                      <a:pt x="1363976" y="944744"/>
                    </a:cubicBezTo>
                    <a:lnTo>
                      <a:pt x="94474" y="944744"/>
                    </a:lnTo>
                    <a:cubicBezTo>
                      <a:pt x="42297" y="944744"/>
                      <a:pt x="0" y="902447"/>
                      <a:pt x="0" y="850270"/>
                    </a:cubicBezTo>
                    <a:lnTo>
                      <a:pt x="0" y="94474"/>
                    </a:lnTo>
                    <a:close/>
                  </a:path>
                </a:pathLst>
              </a:custGeom>
            </p:spPr>
            <p:style>
              <a:lnRef idx="1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1628" tIns="310279" rIns="74093" bIns="74093" numCol="1" spcCol="1270" anchor="t" anchorCtr="0">
                <a:noAutofit/>
              </a:bodyPr>
              <a:lstStyle/>
              <a:p>
                <a:pPr marL="57150" lvl="1" indent="-57150" algn="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GB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Decide actions to be taken </a:t>
                </a:r>
                <a:endParaRPr lang="en-GB" sz="1100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A93A427-2F17-8846-B996-0796C1F7FEF2}"/>
                  </a:ext>
                </a:extLst>
              </p:cNvPr>
              <p:cNvSpPr/>
              <p:nvPr/>
            </p:nvSpPr>
            <p:spPr>
              <a:xfrm>
                <a:off x="2534251" y="4646654"/>
                <a:ext cx="1278359" cy="1278359"/>
              </a:xfrm>
              <a:custGeom>
                <a:avLst/>
                <a:gdLst>
                  <a:gd name="connsiteX0" fmla="*/ 0 w 1278358"/>
                  <a:gd name="connsiteY0" fmla="*/ 1278358 h 1278358"/>
                  <a:gd name="connsiteX1" fmla="*/ 1278358 w 1278358"/>
                  <a:gd name="connsiteY1" fmla="*/ 0 h 1278358"/>
                  <a:gd name="connsiteX2" fmla="*/ 1278358 w 1278358"/>
                  <a:gd name="connsiteY2" fmla="*/ 1278358 h 1278358"/>
                  <a:gd name="connsiteX3" fmla="*/ 0 w 1278358"/>
                  <a:gd name="connsiteY3" fmla="*/ 1278358 h 1278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358" h="1278358">
                    <a:moveTo>
                      <a:pt x="1278358" y="0"/>
                    </a:moveTo>
                    <a:cubicBezTo>
                      <a:pt x="1278358" y="706018"/>
                      <a:pt x="706018" y="1278358"/>
                      <a:pt x="0" y="1278358"/>
                    </a:cubicBezTo>
                    <a:lnTo>
                      <a:pt x="0" y="0"/>
                    </a:lnTo>
                    <a:lnTo>
                      <a:pt x="1278358" y="0"/>
                    </a:lnTo>
                    <a:close/>
                  </a:path>
                </a:pathLst>
              </a:custGeom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6680" tIns="106681" rIns="481103" bIns="481101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CB7F51E-FCD5-D045-84D9-260F980DF5E1}"/>
                </a:ext>
              </a:extLst>
            </p:cNvPr>
            <p:cNvGrpSpPr/>
            <p:nvPr/>
          </p:nvGrpSpPr>
          <p:grpSpPr>
            <a:xfrm>
              <a:off x="1728714" y="4279416"/>
              <a:ext cx="2139700" cy="1741873"/>
              <a:chOff x="585714" y="4351422"/>
              <a:chExt cx="2139700" cy="174187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CB7555E-FC3A-B245-B670-441B52CA82E8}"/>
                  </a:ext>
                </a:extLst>
              </p:cNvPr>
              <p:cNvGrpSpPr/>
              <p:nvPr/>
            </p:nvGrpSpPr>
            <p:grpSpPr>
              <a:xfrm>
                <a:off x="585714" y="4646655"/>
                <a:ext cx="1889490" cy="1446640"/>
                <a:chOff x="585714" y="4646655"/>
                <a:chExt cx="1889490" cy="1446640"/>
              </a:xfrm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3E5FEDD7-C4E7-5E4F-B5FB-57C12C3C2F42}"/>
                    </a:ext>
                  </a:extLst>
                </p:cNvPr>
                <p:cNvSpPr/>
                <p:nvPr/>
              </p:nvSpPr>
              <p:spPr>
                <a:xfrm>
                  <a:off x="585714" y="5148551"/>
                  <a:ext cx="1458450" cy="944744"/>
                </a:xfrm>
                <a:custGeom>
                  <a:avLst/>
                  <a:gdLst>
                    <a:gd name="connsiteX0" fmla="*/ 0 w 1458450"/>
                    <a:gd name="connsiteY0" fmla="*/ 94474 h 944744"/>
                    <a:gd name="connsiteX1" fmla="*/ 94474 w 1458450"/>
                    <a:gd name="connsiteY1" fmla="*/ 0 h 944744"/>
                    <a:gd name="connsiteX2" fmla="*/ 1363976 w 1458450"/>
                    <a:gd name="connsiteY2" fmla="*/ 0 h 944744"/>
                    <a:gd name="connsiteX3" fmla="*/ 1458450 w 1458450"/>
                    <a:gd name="connsiteY3" fmla="*/ 94474 h 944744"/>
                    <a:gd name="connsiteX4" fmla="*/ 1458450 w 1458450"/>
                    <a:gd name="connsiteY4" fmla="*/ 850270 h 944744"/>
                    <a:gd name="connsiteX5" fmla="*/ 1363976 w 1458450"/>
                    <a:gd name="connsiteY5" fmla="*/ 944744 h 944744"/>
                    <a:gd name="connsiteX6" fmla="*/ 94474 w 1458450"/>
                    <a:gd name="connsiteY6" fmla="*/ 944744 h 944744"/>
                    <a:gd name="connsiteX7" fmla="*/ 0 w 1458450"/>
                    <a:gd name="connsiteY7" fmla="*/ 850270 h 944744"/>
                    <a:gd name="connsiteX8" fmla="*/ 0 w 1458450"/>
                    <a:gd name="connsiteY8" fmla="*/ 94474 h 944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8450" h="944744">
                      <a:moveTo>
                        <a:pt x="0" y="94474"/>
                      </a:moveTo>
                      <a:cubicBezTo>
                        <a:pt x="0" y="42297"/>
                        <a:pt x="42297" y="0"/>
                        <a:pt x="94474" y="0"/>
                      </a:cubicBezTo>
                      <a:lnTo>
                        <a:pt x="1363976" y="0"/>
                      </a:lnTo>
                      <a:cubicBezTo>
                        <a:pt x="1416153" y="0"/>
                        <a:pt x="1458450" y="42297"/>
                        <a:pt x="1458450" y="94474"/>
                      </a:cubicBezTo>
                      <a:lnTo>
                        <a:pt x="1458450" y="850270"/>
                      </a:lnTo>
                      <a:cubicBezTo>
                        <a:pt x="1458450" y="902447"/>
                        <a:pt x="1416153" y="944744"/>
                        <a:pt x="1363976" y="944744"/>
                      </a:cubicBezTo>
                      <a:lnTo>
                        <a:pt x="94474" y="944744"/>
                      </a:lnTo>
                      <a:cubicBezTo>
                        <a:pt x="42297" y="944744"/>
                        <a:pt x="0" y="902447"/>
                        <a:pt x="0" y="850270"/>
                      </a:cubicBezTo>
                      <a:lnTo>
                        <a:pt x="0" y="94474"/>
                      </a:lnTo>
                      <a:close/>
                    </a:path>
                  </a:pathLst>
                </a:custGeom>
              </p:spPr>
              <p:style>
                <a:lnRef idx="1">
                  <a:schemeClr val="dk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dk2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4093" tIns="310279" rIns="511628" bIns="74093" numCol="1" spcCol="1270" anchor="t" anchorCtr="0">
                  <a:noAutofit/>
                </a:bodyPr>
                <a:lstStyle/>
                <a:p>
                  <a:pPr marL="57150" lvl="1" indent="-57150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en-GB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Perform self-healing process</a:t>
                  </a:r>
                  <a:endParaRPr lang="en-GB" sz="1100" dirty="0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141020D1-F506-414F-A0EF-B9FF7A2856B3}"/>
                    </a:ext>
                  </a:extLst>
                </p:cNvPr>
                <p:cNvSpPr/>
                <p:nvPr/>
              </p:nvSpPr>
              <p:spPr>
                <a:xfrm>
                  <a:off x="1196846" y="4646655"/>
                  <a:ext cx="1278358" cy="1278358"/>
                </a:xfrm>
                <a:custGeom>
                  <a:avLst/>
                  <a:gdLst>
                    <a:gd name="connsiteX0" fmla="*/ 0 w 1278358"/>
                    <a:gd name="connsiteY0" fmla="*/ 1278358 h 1278358"/>
                    <a:gd name="connsiteX1" fmla="*/ 1278358 w 1278358"/>
                    <a:gd name="connsiteY1" fmla="*/ 0 h 1278358"/>
                    <a:gd name="connsiteX2" fmla="*/ 1278358 w 1278358"/>
                    <a:gd name="connsiteY2" fmla="*/ 1278358 h 1278358"/>
                    <a:gd name="connsiteX3" fmla="*/ 0 w 1278358"/>
                    <a:gd name="connsiteY3" fmla="*/ 1278358 h 1278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358" h="1278358">
                      <a:moveTo>
                        <a:pt x="1278358" y="1278358"/>
                      </a:moveTo>
                      <a:cubicBezTo>
                        <a:pt x="572340" y="1278358"/>
                        <a:pt x="0" y="706018"/>
                        <a:pt x="0" y="0"/>
                      </a:cubicBezTo>
                      <a:lnTo>
                        <a:pt x="1278358" y="0"/>
                      </a:lnTo>
                      <a:lnTo>
                        <a:pt x="1278358" y="1278358"/>
                      </a:lnTo>
                      <a:close/>
                    </a:path>
                  </a:pathLst>
                </a:custGeom>
                <a:scene3d>
                  <a:camera prst="orthographicFront"/>
                  <a:lightRig rig="flat" dir="t"/>
                </a:scene3d>
                <a:sp3d prstMaterial="dkEdge">
                  <a:bevelT w="8200" h="38100"/>
                </a:sp3d>
              </p:spPr>
              <p:style>
                <a:lnRef idx="0">
                  <a:schemeClr val="dk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2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81102" tIns="106680" rIns="106680" bIns="481102" numCol="1" spcCol="1270" anchor="ctr" anchorCtr="0">
                  <a:noAutofit/>
                </a:bodyPr>
                <a:lstStyle/>
                <a:p>
                  <a:pPr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5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Execute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36DA96-69A6-3B44-BD27-D6A8E3126531}"/>
                  </a:ext>
                </a:extLst>
              </p:cNvPr>
              <p:cNvGrpSpPr/>
              <p:nvPr/>
            </p:nvGrpSpPr>
            <p:grpSpPr>
              <a:xfrm>
                <a:off x="2284041" y="4351422"/>
                <a:ext cx="441373" cy="531418"/>
                <a:chOff x="2284041" y="4351422"/>
                <a:chExt cx="441373" cy="531418"/>
              </a:xfrm>
            </p:grpSpPr>
            <p:sp>
              <p:nvSpPr>
                <p:cNvPr id="13" name="Circular Arrow 12">
                  <a:extLst>
                    <a:ext uri="{FF2B5EF4-FFF2-40B4-BE49-F238E27FC236}">
                      <a16:creationId xmlns:a16="http://schemas.microsoft.com/office/drawing/2014/main" id="{65FC575D-E42F-1246-AFEB-32645FEE971F}"/>
                    </a:ext>
                  </a:extLst>
                </p:cNvPr>
                <p:cNvSpPr/>
                <p:nvPr/>
              </p:nvSpPr>
              <p:spPr>
                <a:xfrm>
                  <a:off x="2284041" y="4351422"/>
                  <a:ext cx="441373" cy="383802"/>
                </a:xfrm>
                <a:prstGeom prst="circularArrow">
                  <a:avLst/>
                </a:prstGeom>
                <a:scene3d>
                  <a:camera prst="orthographicFront"/>
                  <a:lightRig rig="flat" dir="t"/>
                </a:scene3d>
                <a:sp3d prstMaterial="dkEdge">
                  <a:bevelT w="8200" h="38100"/>
                </a:sp3d>
              </p:spPr>
              <p:style>
                <a:lnRef idx="1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2">
                  <a:schemeClr val="dk2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dk2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4" name="Circular Arrow 13">
                  <a:extLst>
                    <a:ext uri="{FF2B5EF4-FFF2-40B4-BE49-F238E27FC236}">
                      <a16:creationId xmlns:a16="http://schemas.microsoft.com/office/drawing/2014/main" id="{97DCBB53-28A9-4E41-8036-F4A9C7D58A4E}"/>
                    </a:ext>
                  </a:extLst>
                </p:cNvPr>
                <p:cNvSpPr/>
                <p:nvPr/>
              </p:nvSpPr>
              <p:spPr>
                <a:xfrm rot="10800000">
                  <a:off x="2284041" y="4499038"/>
                  <a:ext cx="441373" cy="383802"/>
                </a:xfrm>
                <a:prstGeom prst="circularArrow">
                  <a:avLst/>
                </a:prstGeom>
                <a:scene3d>
                  <a:camera prst="orthographicFront"/>
                  <a:lightRig rig="flat" dir="t"/>
                </a:scene3d>
                <a:sp3d prstMaterial="dkEdge">
                  <a:bevelT w="8200" h="38100"/>
                </a:sp3d>
              </p:spPr>
              <p:style>
                <a:lnRef idx="1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2">
                  <a:schemeClr val="dk2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dk2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</p:grpSp>
      <p:pic>
        <p:nvPicPr>
          <p:cNvPr id="23" name="Picture 22" descr="A close up of a toy car&#10;&#10;Description automatically generated">
            <a:extLst>
              <a:ext uri="{FF2B5EF4-FFF2-40B4-BE49-F238E27FC236}">
                <a16:creationId xmlns:a16="http://schemas.microsoft.com/office/drawing/2014/main" id="{CAEBE533-B2F6-4F4A-9059-801CCEE1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2" y="3650951"/>
            <a:ext cx="4401366" cy="3301025"/>
          </a:xfrm>
          <a:prstGeom prst="rect">
            <a:avLst/>
          </a:prstGeom>
        </p:spPr>
      </p:pic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B88E-7988-4FB9-9E7C-F95DE1ACD1EC}" type="datetime1">
              <a:rPr lang="en-US" smtClean="0"/>
              <a:t>12/17/2020</a:t>
            </a:fld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23" name="Picture 22" descr="A close up of a toy car&#10;&#10;Description automatically generated">
            <a:extLst>
              <a:ext uri="{FF2B5EF4-FFF2-40B4-BE49-F238E27FC236}">
                <a16:creationId xmlns:a16="http://schemas.microsoft.com/office/drawing/2014/main" id="{CAEBE533-B2F6-4F4A-9059-801CCEE1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7" y="4931595"/>
            <a:ext cx="2467618" cy="1850714"/>
          </a:xfrm>
          <a:prstGeom prst="rect">
            <a:avLst/>
          </a:prstGeom>
        </p:spPr>
      </p:pic>
      <p:pic>
        <p:nvPicPr>
          <p:cNvPr id="24" name="Picture 2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60CDF58-C806-4845-9D41-97BA0864D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t="5815" r="3116" b="11786"/>
          <a:stretch/>
        </p:blipFill>
        <p:spPr>
          <a:xfrm>
            <a:off x="2689763" y="1488020"/>
            <a:ext cx="8016705" cy="3958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7F53-F349-4E7E-BD43-06A8C1FC5802}" type="datetime1">
              <a:rPr lang="en-US" smtClean="0"/>
              <a:t>12/17/2020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9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5" name="normal_behaviour.mp4" descr="normal_behaviour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03381" y="1690688"/>
            <a:ext cx="6785238" cy="361796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AE161-6589-48F8-9A47-6A1F8BFB7258}" type="datetime1">
              <a:rPr lang="en-US" smtClean="0"/>
              <a:t>12/17/2020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1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ormal_behaviour.png" descr="normal_behaviour.png"/>
          <p:cNvPicPr>
            <a:picLocks noChangeAspect="1"/>
          </p:cNvPicPr>
          <p:nvPr/>
        </p:nvPicPr>
        <p:blipFill>
          <a:blip r:embed="rId3">
            <a:extLst/>
          </a:blip>
          <a:srcRect l="7952" t="9954" r="9029" b="9528"/>
          <a:stretch>
            <a:fillRect/>
          </a:stretch>
        </p:blipFill>
        <p:spPr>
          <a:xfrm>
            <a:off x="3514890" y="1690688"/>
            <a:ext cx="5162220" cy="500669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22AB6-F318-4800-A8A2-90E7B8B90BC0}" type="datetime1">
              <a:rPr lang="en-US" smtClean="0"/>
              <a:t>12/17/2020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Algorithms used</a:t>
            </a:r>
          </a:p>
          <a:p>
            <a:r>
              <a:rPr lang="en-US" sz="2000" dirty="0"/>
              <a:t>Isolation </a:t>
            </a:r>
            <a:r>
              <a:rPr lang="en-US" sz="2000" dirty="0" smtClean="0"/>
              <a:t>Forest</a:t>
            </a:r>
          </a:p>
          <a:p>
            <a:r>
              <a:rPr lang="en-US" sz="2000" dirty="0" smtClean="0"/>
              <a:t>One-class Support Vector Machine</a:t>
            </a:r>
          </a:p>
          <a:p>
            <a:r>
              <a:rPr lang="en-US" sz="2000" dirty="0" smtClean="0"/>
              <a:t>Angle-based Outlier Detector</a:t>
            </a:r>
          </a:p>
          <a:p>
            <a:r>
              <a:rPr lang="en-US" sz="2000" dirty="0" smtClean="0"/>
              <a:t>Local Outlier Factor</a:t>
            </a:r>
          </a:p>
          <a:p>
            <a:r>
              <a:rPr lang="en-US" sz="2000" dirty="0"/>
              <a:t>Autoencoder </a:t>
            </a:r>
          </a:p>
          <a:p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7354-7305-4B4A-A7D8-EB8998C5FEB7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4" name="Content Placeholder 14" descr="A close up of a logo&#10;&#10;Description automatically generated">
            <a:extLst>
              <a:ext uri="{FF2B5EF4-FFF2-40B4-BE49-F238E27FC236}">
                <a16:creationId xmlns:a16="http://schemas.microsoft.com/office/drawing/2014/main" id="{8330561E-E08A-BB45-A969-A5A3CD0E8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31" y="2552534"/>
            <a:ext cx="8948738" cy="3475534"/>
          </a:xfrm>
        </p:spPr>
      </p:pic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87C6D7B5-86F6-4F4B-B44A-3C3263D56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20" y="3265198"/>
            <a:ext cx="1756909" cy="1440160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904145FB-6D04-C14E-890E-BEB2824869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  <a14:imgEffect>
                      <a14:colorTemperature colorTemp="5326"/>
                    </a14:imgEffect>
                    <a14:imgEffect>
                      <a14:saturation sat="221000"/>
                    </a14:imgEffect>
                    <a14:imgEffect>
                      <a14:brightnessContrast bright="4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335" y="3265198"/>
            <a:ext cx="1756909" cy="14401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B32A3E-8A8F-1D47-B38F-EB4C74852F44}"/>
              </a:ext>
            </a:extLst>
          </p:cNvPr>
          <p:cNvGrpSpPr/>
          <p:nvPr/>
        </p:nvGrpSpPr>
        <p:grpSpPr>
          <a:xfrm>
            <a:off x="1784251" y="2260146"/>
            <a:ext cx="8928992" cy="3719870"/>
            <a:chOff x="632520" y="1775876"/>
            <a:chExt cx="8928992" cy="37198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3805C6-2B2A-4845-BAA2-5DC512F73A1E}"/>
                </a:ext>
              </a:extLst>
            </p:cNvPr>
            <p:cNvSpPr txBox="1"/>
            <p:nvPr/>
          </p:nvSpPr>
          <p:spPr>
            <a:xfrm>
              <a:off x="3872880" y="1775876"/>
              <a:ext cx="188894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56977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Compressed data representation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69FA1D-240E-3342-A230-55594BD0710B}"/>
                </a:ext>
              </a:extLst>
            </p:cNvPr>
            <p:cNvGrpSpPr/>
            <p:nvPr/>
          </p:nvGrpSpPr>
          <p:grpSpPr>
            <a:xfrm>
              <a:off x="632520" y="4221088"/>
              <a:ext cx="6120680" cy="1274658"/>
              <a:chOff x="632520" y="4221088"/>
              <a:chExt cx="6120680" cy="127465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663DAF-C67E-BD4E-A7E8-B4035235E569}"/>
                  </a:ext>
                </a:extLst>
              </p:cNvPr>
              <p:cNvSpPr txBox="1"/>
              <p:nvPr/>
            </p:nvSpPr>
            <p:spPr>
              <a:xfrm>
                <a:off x="3216439" y="5157192"/>
                <a:ext cx="9444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rgbClr val="56977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05916C-9D20-ED45-8CF3-DB1FBCC6B051}"/>
                  </a:ext>
                </a:extLst>
              </p:cNvPr>
              <p:cNvSpPr txBox="1"/>
              <p:nvPr/>
            </p:nvSpPr>
            <p:spPr>
              <a:xfrm>
                <a:off x="5701285" y="5140808"/>
                <a:ext cx="1051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rgbClr val="56977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Decoder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D1D493-1604-844F-9643-DBC81A28DE59}"/>
                  </a:ext>
                </a:extLst>
              </p:cNvPr>
              <p:cNvSpPr txBox="1"/>
              <p:nvPr/>
            </p:nvSpPr>
            <p:spPr>
              <a:xfrm>
                <a:off x="632520" y="4221088"/>
                <a:ext cx="11725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rgbClr val="56977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 data 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8F666-87E4-BD41-BB1F-B70503FC1179}"/>
                </a:ext>
              </a:extLst>
            </p:cNvPr>
            <p:cNvSpPr txBox="1"/>
            <p:nvPr/>
          </p:nvSpPr>
          <p:spPr>
            <a:xfrm>
              <a:off x="7905328" y="4221087"/>
              <a:ext cx="1656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56977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Reconstructed output</a:t>
              </a:r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 smtClean="0"/>
              <a:t>Autoencoder 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BA26-0EC5-44A2-9DAD-735CB8F800F4}" type="datetime1">
              <a:rPr lang="en-US" smtClean="0"/>
              <a:t>12/17/2020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4E385284-BD9F-544D-AB71-4BE9C9CC5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590" r="9202" b="6658"/>
          <a:stretch/>
        </p:blipFill>
        <p:spPr>
          <a:xfrm>
            <a:off x="2257395" y="1237643"/>
            <a:ext cx="9649072" cy="1800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5681" y="1838431"/>
            <a:ext cx="2111714" cy="766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 smtClean="0"/>
              <a:t>Autoencoder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BBF726-29CD-5043-B9CC-9E0159EF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27" y="4875467"/>
            <a:ext cx="9361040" cy="180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AA4D92-67D6-C942-8BCD-7EDA4BC5C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068" y="3039263"/>
            <a:ext cx="9361040" cy="180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74B3E4-9DF5-5A4E-BFBA-6E58AF93C4A2}"/>
              </a:ext>
            </a:extLst>
          </p:cNvPr>
          <p:cNvSpPr txBox="1"/>
          <p:nvPr/>
        </p:nvSpPr>
        <p:spPr>
          <a:xfrm>
            <a:off x="6538900" y="1275647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Reconstruction error</a:t>
            </a:r>
          </a:p>
        </p:txBody>
      </p:sp>
      <p:sp>
        <p:nvSpPr>
          <p:cNvPr id="19" name="4-point Star 2">
            <a:extLst>
              <a:ext uri="{FF2B5EF4-FFF2-40B4-BE49-F238E27FC236}">
                <a16:creationId xmlns:a16="http://schemas.microsoft.com/office/drawing/2014/main" id="{0332F83D-D31C-2C44-A0DA-F8E026E443D0}"/>
              </a:ext>
            </a:extLst>
          </p:cNvPr>
          <p:cNvSpPr/>
          <p:nvPr/>
        </p:nvSpPr>
        <p:spPr bwMode="auto">
          <a:xfrm>
            <a:off x="4190978" y="27872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4-point Star 11">
            <a:extLst>
              <a:ext uri="{FF2B5EF4-FFF2-40B4-BE49-F238E27FC236}">
                <a16:creationId xmlns:a16="http://schemas.microsoft.com/office/drawing/2014/main" id="{BA3960A5-DD84-3F4A-A675-542737CECA11}"/>
              </a:ext>
            </a:extLst>
          </p:cNvPr>
          <p:cNvSpPr/>
          <p:nvPr/>
        </p:nvSpPr>
        <p:spPr bwMode="auto">
          <a:xfrm>
            <a:off x="4923647" y="27690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4-point Star 14">
            <a:extLst>
              <a:ext uri="{FF2B5EF4-FFF2-40B4-BE49-F238E27FC236}">
                <a16:creationId xmlns:a16="http://schemas.microsoft.com/office/drawing/2014/main" id="{FA863BCA-5248-5A4C-94D1-BEEEAA5A8FBC}"/>
              </a:ext>
            </a:extLst>
          </p:cNvPr>
          <p:cNvSpPr/>
          <p:nvPr/>
        </p:nvSpPr>
        <p:spPr bwMode="auto">
          <a:xfrm>
            <a:off x="5708681" y="27690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2" name="4-point Star 15">
            <a:extLst>
              <a:ext uri="{FF2B5EF4-FFF2-40B4-BE49-F238E27FC236}">
                <a16:creationId xmlns:a16="http://schemas.microsoft.com/office/drawing/2014/main" id="{E4842FBE-5C9E-D940-A285-2F2DAF20375F}"/>
              </a:ext>
            </a:extLst>
          </p:cNvPr>
          <p:cNvSpPr/>
          <p:nvPr/>
        </p:nvSpPr>
        <p:spPr bwMode="auto">
          <a:xfrm>
            <a:off x="6711258" y="27872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3" name="4-point Star 16">
            <a:extLst>
              <a:ext uri="{FF2B5EF4-FFF2-40B4-BE49-F238E27FC236}">
                <a16:creationId xmlns:a16="http://schemas.microsoft.com/office/drawing/2014/main" id="{8951E138-31F5-4C40-ADB5-23BD4A1ED65E}"/>
              </a:ext>
            </a:extLst>
          </p:cNvPr>
          <p:cNvSpPr/>
          <p:nvPr/>
        </p:nvSpPr>
        <p:spPr bwMode="auto">
          <a:xfrm>
            <a:off x="7023448" y="27872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4" name="4-point Star 17">
            <a:extLst>
              <a:ext uri="{FF2B5EF4-FFF2-40B4-BE49-F238E27FC236}">
                <a16:creationId xmlns:a16="http://schemas.microsoft.com/office/drawing/2014/main" id="{A7441406-D1C1-BD47-8BAA-9ECCA1823F0B}"/>
              </a:ext>
            </a:extLst>
          </p:cNvPr>
          <p:cNvSpPr/>
          <p:nvPr/>
        </p:nvSpPr>
        <p:spPr bwMode="auto">
          <a:xfrm>
            <a:off x="7511730" y="27872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5" name="4-point Star 19">
            <a:extLst>
              <a:ext uri="{FF2B5EF4-FFF2-40B4-BE49-F238E27FC236}">
                <a16:creationId xmlns:a16="http://schemas.microsoft.com/office/drawing/2014/main" id="{89852044-97DB-F744-856A-8F55CC9EA599}"/>
              </a:ext>
            </a:extLst>
          </p:cNvPr>
          <p:cNvSpPr/>
          <p:nvPr/>
        </p:nvSpPr>
        <p:spPr bwMode="auto">
          <a:xfrm>
            <a:off x="8284801" y="27690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6" name="4-point Star 20">
            <a:extLst>
              <a:ext uri="{FF2B5EF4-FFF2-40B4-BE49-F238E27FC236}">
                <a16:creationId xmlns:a16="http://schemas.microsoft.com/office/drawing/2014/main" id="{B53F957C-D3BD-6845-801D-145186C9953A}"/>
              </a:ext>
            </a:extLst>
          </p:cNvPr>
          <p:cNvSpPr/>
          <p:nvPr/>
        </p:nvSpPr>
        <p:spPr bwMode="auto">
          <a:xfrm>
            <a:off x="8621619" y="277339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7" name="4-point Star 21">
            <a:extLst>
              <a:ext uri="{FF2B5EF4-FFF2-40B4-BE49-F238E27FC236}">
                <a16:creationId xmlns:a16="http://schemas.microsoft.com/office/drawing/2014/main" id="{A342CE25-D57D-6843-80E1-553182FE3E0F}"/>
              </a:ext>
            </a:extLst>
          </p:cNvPr>
          <p:cNvSpPr/>
          <p:nvPr/>
        </p:nvSpPr>
        <p:spPr bwMode="auto">
          <a:xfrm>
            <a:off x="9859903" y="27690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8" name="4-point Star 22">
            <a:extLst>
              <a:ext uri="{FF2B5EF4-FFF2-40B4-BE49-F238E27FC236}">
                <a16:creationId xmlns:a16="http://schemas.microsoft.com/office/drawing/2014/main" id="{3E491255-C112-4841-905A-6F34C161CE2F}"/>
              </a:ext>
            </a:extLst>
          </p:cNvPr>
          <p:cNvSpPr/>
          <p:nvPr/>
        </p:nvSpPr>
        <p:spPr bwMode="auto">
          <a:xfrm>
            <a:off x="11139094" y="27872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9" name="4-point Star 23">
            <a:extLst>
              <a:ext uri="{FF2B5EF4-FFF2-40B4-BE49-F238E27FC236}">
                <a16:creationId xmlns:a16="http://schemas.microsoft.com/office/drawing/2014/main" id="{772DAACA-7E69-E94A-AF37-1B835AB84B31}"/>
              </a:ext>
            </a:extLst>
          </p:cNvPr>
          <p:cNvSpPr/>
          <p:nvPr/>
        </p:nvSpPr>
        <p:spPr bwMode="auto">
          <a:xfrm>
            <a:off x="3627503" y="2787235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92E3A5-AF11-9E46-8E03-DCCB9731466D}"/>
              </a:ext>
            </a:extLst>
          </p:cNvPr>
          <p:cNvSpPr txBox="1"/>
          <p:nvPr/>
        </p:nvSpPr>
        <p:spPr>
          <a:xfrm>
            <a:off x="10725259" y="1571773"/>
            <a:ext cx="9316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latin typeface="Arial" panose="020B0604020202020204" pitchFamily="34" charset="0"/>
                <a:cs typeface="Arial" panose="020B0604020202020204" pitchFamily="34" charset="0"/>
              </a:rPr>
              <a:t>Ground truth anomaly</a:t>
            </a:r>
          </a:p>
        </p:txBody>
      </p:sp>
      <p:sp>
        <p:nvSpPr>
          <p:cNvPr id="31" name="4-point Star 26">
            <a:extLst>
              <a:ext uri="{FF2B5EF4-FFF2-40B4-BE49-F238E27FC236}">
                <a16:creationId xmlns:a16="http://schemas.microsoft.com/office/drawing/2014/main" id="{AE1F71E5-1E9C-D045-966A-7A6862AF2D9C}"/>
              </a:ext>
            </a:extLst>
          </p:cNvPr>
          <p:cNvSpPr/>
          <p:nvPr/>
        </p:nvSpPr>
        <p:spPr bwMode="auto">
          <a:xfrm>
            <a:off x="10598071" y="1627957"/>
            <a:ext cx="72008" cy="7200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9267D2-9745-164A-B34A-D3B8473D17FE}"/>
              </a:ext>
            </a:extLst>
          </p:cNvPr>
          <p:cNvSpPr/>
          <p:nvPr/>
        </p:nvSpPr>
        <p:spPr bwMode="auto">
          <a:xfrm>
            <a:off x="10538315" y="1591953"/>
            <a:ext cx="1224136" cy="14401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6485C-264D-4FCB-ADBF-81490AEDFDE4}" type="datetime1">
              <a:rPr lang="en-US" smtClean="0"/>
              <a:t>12/17/2020</a:t>
            </a:fld>
            <a:endParaRPr 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3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We are overwhelmed by the amount of data being collected every moment in this world, while at the same time we are starving for knowledge.</a:t>
            </a:r>
          </a:p>
          <a:p>
            <a:endParaRPr lang="en-US" sz="2000" dirty="0" smtClean="0"/>
          </a:p>
          <a:p>
            <a:r>
              <a:rPr lang="en-US" sz="2000" dirty="0" smtClean="0"/>
              <a:t>Digital Transformation</a:t>
            </a:r>
          </a:p>
          <a:p>
            <a:r>
              <a:rPr lang="en-US" sz="2000" dirty="0" smtClean="0"/>
              <a:t>Industry 4.0</a:t>
            </a:r>
          </a:p>
          <a:p>
            <a:r>
              <a:rPr lang="en-US" sz="2000" dirty="0" smtClean="0"/>
              <a:t>Digitalization</a:t>
            </a:r>
          </a:p>
          <a:p>
            <a:r>
              <a:rPr lang="en-US" sz="2000" dirty="0" smtClean="0"/>
              <a:t>Predictive Analytics ….</a:t>
            </a:r>
          </a:p>
        </p:txBody>
      </p: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53" y="3571875"/>
            <a:ext cx="4649747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7BB-0C6D-4550-947F-1A05122600A1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4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25625"/>
            <a:ext cx="63608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 smtClean="0"/>
              <a:t>Results </a:t>
            </a:r>
          </a:p>
          <a:p>
            <a:r>
              <a:rPr lang="en-US" sz="2000" b="1" dirty="0"/>
              <a:t>MCC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a balanced </a:t>
            </a:r>
            <a:r>
              <a:rPr lang="en-US" sz="2000" dirty="0" smtClean="0"/>
              <a:t>measure which </a:t>
            </a:r>
            <a:r>
              <a:rPr lang="en-US" sz="2000" dirty="0"/>
              <a:t>can be used even if the classes are of very </a:t>
            </a:r>
            <a:r>
              <a:rPr lang="en-US" sz="2000" dirty="0" smtClean="0"/>
              <a:t>different sizes.</a:t>
            </a:r>
          </a:p>
          <a:p>
            <a:endParaRPr lang="de-DE" sz="2000" b="1" dirty="0" smtClean="0"/>
          </a:p>
          <a:p>
            <a:r>
              <a:rPr lang="de-DE" sz="2000" b="1" dirty="0" smtClean="0"/>
              <a:t>Recall</a:t>
            </a:r>
            <a:r>
              <a:rPr lang="de-DE" sz="2000" dirty="0" smtClean="0"/>
              <a:t> </a:t>
            </a:r>
            <a:r>
              <a:rPr lang="en-US" sz="2000" dirty="0" smtClean="0"/>
              <a:t>is</a:t>
            </a:r>
            <a:r>
              <a:rPr lang="de-DE" sz="2000" dirty="0" smtClean="0"/>
              <a:t> </a:t>
            </a:r>
            <a:r>
              <a:rPr lang="en-US" sz="2000" dirty="0"/>
              <a:t>proportion of actual anomalies that are correctly identified by the </a:t>
            </a:r>
            <a:r>
              <a:rPr lang="en-US" sz="2000" dirty="0" smtClean="0"/>
              <a:t>AD.</a:t>
            </a:r>
          </a:p>
          <a:p>
            <a:endParaRPr lang="de-DE" sz="2000" b="1" dirty="0" smtClean="0"/>
          </a:p>
          <a:p>
            <a:r>
              <a:rPr lang="de-DE" sz="2000" b="1" dirty="0" smtClean="0"/>
              <a:t>Precision</a:t>
            </a:r>
            <a:r>
              <a:rPr lang="de-DE" sz="2000" dirty="0" smtClean="0"/>
              <a:t> </a:t>
            </a:r>
            <a:r>
              <a:rPr lang="en-US" sz="2000" dirty="0" smtClean="0"/>
              <a:t>is</a:t>
            </a:r>
            <a:r>
              <a:rPr lang="de-DE" sz="2000" dirty="0" smtClean="0"/>
              <a:t> </a:t>
            </a:r>
            <a:r>
              <a:rPr lang="en-US" sz="2000" dirty="0"/>
              <a:t>the proportion of </a:t>
            </a:r>
            <a:r>
              <a:rPr lang="en-US" sz="2000" dirty="0" smtClean="0"/>
              <a:t>predicted positive </a:t>
            </a:r>
            <a:r>
              <a:rPr lang="en-US" sz="2000" dirty="0"/>
              <a:t>labels (anomalies) that are </a:t>
            </a:r>
            <a:r>
              <a:rPr lang="en-US" sz="2000" dirty="0" smtClean="0"/>
              <a:t>correct.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Inference </a:t>
            </a:r>
            <a:r>
              <a:rPr lang="en-US" sz="2000" b="1" dirty="0"/>
              <a:t>time </a:t>
            </a:r>
            <a:r>
              <a:rPr lang="en-US" sz="2000" dirty="0"/>
              <a:t>is the time taken by a trained model </a:t>
            </a:r>
            <a:r>
              <a:rPr lang="en-US" sz="2000" dirty="0" smtClean="0"/>
              <a:t>to produce anomaly score </a:t>
            </a:r>
            <a:r>
              <a:rPr lang="en-US" sz="2000" dirty="0"/>
              <a:t>for each data </a:t>
            </a:r>
            <a:r>
              <a:rPr lang="en-US" sz="2000" dirty="0" smtClean="0"/>
              <a:t>point.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6" y="2436662"/>
            <a:ext cx="4451758" cy="2904259"/>
          </a:xfrm>
          <a:prstGeom prst="rect">
            <a:avLst/>
          </a:prstGeo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4BB89-9823-4BB2-A0BF-14C050697CE5}" type="datetime1">
              <a:rPr lang="en-US" smtClean="0"/>
              <a:t>12/17/2020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Training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83FEC-E722-4D3B-A31C-BF8E6D03C3C2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41</a:t>
            </a:fld>
            <a:endParaRPr lang="en-US"/>
          </a:p>
        </p:txBody>
      </p:sp>
      <p:pic>
        <p:nvPicPr>
          <p:cNvPr id="6148" name="Picture 4" descr="https://cdn1.vectorstock.com/i/1000x1000/17/60/typing-code-on-laptop-businessman-using-notebook-vector-2588176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6"/>
          <a:stretch/>
        </p:blipFill>
        <p:spPr bwMode="auto">
          <a:xfrm>
            <a:off x="3581400" y="1997198"/>
            <a:ext cx="5396156" cy="405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0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err="1"/>
              <a:t>Anomaly</a:t>
            </a:r>
            <a:r>
              <a:rPr lang="de-DE" sz="2000" dirty="0"/>
              <a:t> </a:t>
            </a:r>
            <a:r>
              <a:rPr lang="de-DE" sz="2000" dirty="0" err="1"/>
              <a:t>Detection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critical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 in </a:t>
            </a:r>
            <a:r>
              <a:rPr lang="de-DE" sz="2000" dirty="0" err="1"/>
              <a:t>data</a:t>
            </a:r>
            <a:r>
              <a:rPr lang="de-DE" sz="2000" dirty="0"/>
              <a:t>.</a:t>
            </a:r>
          </a:p>
          <a:p>
            <a:endParaRPr lang="de-DE" sz="2000" dirty="0" smtClean="0"/>
          </a:p>
          <a:p>
            <a:r>
              <a:rPr lang="de-DE" sz="2000" dirty="0" smtClean="0"/>
              <a:t>Nature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anomaly</a:t>
            </a:r>
            <a:r>
              <a:rPr lang="de-DE" sz="2000" dirty="0"/>
              <a:t> </a:t>
            </a:r>
            <a:r>
              <a:rPr lang="de-DE" sz="2000" dirty="0" err="1"/>
              <a:t>depends</a:t>
            </a:r>
            <a:r>
              <a:rPr lang="de-DE" sz="2000" dirty="0"/>
              <a:t>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r>
              <a:rPr lang="de-DE" sz="2000" dirty="0"/>
              <a:t> </a:t>
            </a:r>
            <a:r>
              <a:rPr lang="de-DE" sz="2000" dirty="0" err="1"/>
              <a:t>domain</a:t>
            </a:r>
            <a:r>
              <a:rPr lang="de-DE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The performance of different methods depends a lot on the data set and parameters. </a:t>
            </a:r>
          </a:p>
          <a:p>
            <a:pPr lvl="1"/>
            <a:r>
              <a:rPr lang="en-US" sz="2000" dirty="0"/>
              <a:t>Advantages over another when compared across many data sets and parameters. </a:t>
            </a:r>
          </a:p>
          <a:p>
            <a:pPr lvl="1"/>
            <a:r>
              <a:rPr lang="de-DE" sz="2000" b="1" dirty="0" err="1"/>
              <a:t>No</a:t>
            </a:r>
            <a:r>
              <a:rPr lang="de-DE" sz="2000" b="1" dirty="0"/>
              <a:t> </a:t>
            </a:r>
            <a:r>
              <a:rPr lang="de-DE" sz="2000" b="1" dirty="0" err="1"/>
              <a:t>free</a:t>
            </a:r>
            <a:r>
              <a:rPr lang="de-DE" sz="2000" b="1" dirty="0"/>
              <a:t> lunch</a:t>
            </a:r>
            <a:r>
              <a:rPr lang="de-DE" sz="2000" dirty="0"/>
              <a:t> –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single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not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problem</a:t>
            </a:r>
            <a:r>
              <a:rPr lang="de-DE" sz="20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2351-678B-47A1-AF06-46361029D503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83FEC-E722-4D3B-A31C-BF8E6D03C3C2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43</a:t>
            </a:fld>
            <a:endParaRPr lang="en-US"/>
          </a:p>
        </p:txBody>
      </p:sp>
      <p:pic>
        <p:nvPicPr>
          <p:cNvPr id="5124" name="Picture 4" descr="https://www.skipprichard.com/wp-content/uploads/2016/10/bigstock-Question-Mark-1144542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690688"/>
            <a:ext cx="5943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093857" y="4399143"/>
            <a:ext cx="48368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Nikhil Kumar </a:t>
            </a:r>
            <a:r>
              <a:rPr lang="en-US" b="1" dirty="0" smtClean="0"/>
              <a:t>Jha</a:t>
            </a:r>
          </a:p>
          <a:p>
            <a:r>
              <a:rPr lang="en-US" dirty="0" smtClean="0"/>
              <a:t>Data </a:t>
            </a:r>
            <a:r>
              <a:rPr lang="en-US" dirty="0"/>
              <a:t>Scientist | CHECK24 </a:t>
            </a:r>
            <a:r>
              <a:rPr lang="en-US" dirty="0" err="1" smtClean="0"/>
              <a:t>Vergleichsportal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Master </a:t>
            </a:r>
            <a:r>
              <a:rPr lang="en-US" dirty="0"/>
              <a:t>of Science - Computer </a:t>
            </a:r>
            <a:r>
              <a:rPr lang="en-US" dirty="0" smtClean="0"/>
              <a:t>Engineering</a:t>
            </a:r>
          </a:p>
          <a:p>
            <a:r>
              <a:rPr lang="en-US" dirty="0" smtClean="0"/>
              <a:t>website</a:t>
            </a:r>
            <a:r>
              <a:rPr lang="en-US" dirty="0"/>
              <a:t>:  </a:t>
            </a:r>
            <a:r>
              <a:rPr lang="en-US" dirty="0" smtClean="0"/>
              <a:t>www.linkedin.com/in/nikhil-kumar-jha</a:t>
            </a:r>
          </a:p>
          <a:p>
            <a:r>
              <a:rPr lang="en-US" dirty="0" smtClean="0"/>
              <a:t>email</a:t>
            </a:r>
            <a:r>
              <a:rPr lang="en-US" dirty="0"/>
              <a:t>:  kumar.nikhil936@gmail.com</a:t>
            </a:r>
          </a:p>
        </p:txBody>
      </p:sp>
    </p:spTree>
    <p:extLst>
      <p:ext uri="{BB962C8B-B14F-4D97-AF65-F5344CB8AC3E}">
        <p14:creationId xmlns:p14="http://schemas.microsoft.com/office/powerpoint/2010/main" val="26794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15075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Anomaly detection refers to the </a:t>
            </a:r>
            <a:r>
              <a:rPr lang="en-US" sz="2000" i="1" dirty="0" smtClean="0"/>
              <a:t>problem of finding patterns in data that don’t confirm to expected behavior.</a:t>
            </a:r>
          </a:p>
          <a:p>
            <a:endParaRPr lang="de-DE" sz="2000" dirty="0" smtClean="0"/>
          </a:p>
          <a:p>
            <a:r>
              <a:rPr lang="en-US" sz="2000" dirty="0" smtClean="0"/>
              <a:t>Anomalies </a:t>
            </a:r>
            <a:r>
              <a:rPr lang="en-US" sz="2000" dirty="0"/>
              <a:t>in data translate to </a:t>
            </a:r>
            <a:r>
              <a:rPr lang="en-US" sz="2000" dirty="0" smtClean="0"/>
              <a:t>significant, critical, and actionable information.</a:t>
            </a:r>
          </a:p>
          <a:p>
            <a:endParaRPr lang="en-US" sz="2000" dirty="0" smtClean="0"/>
          </a:p>
          <a:p>
            <a:r>
              <a:rPr lang="en-US" sz="2000" dirty="0" smtClean="0"/>
              <a:t>Based on the application domain, they are referred to as </a:t>
            </a:r>
            <a:r>
              <a:rPr lang="en-US" sz="2000" b="1" dirty="0" smtClean="0"/>
              <a:t>anomalies</a:t>
            </a:r>
            <a:r>
              <a:rPr lang="en-US" sz="2000" dirty="0" smtClean="0"/>
              <a:t>, </a:t>
            </a:r>
            <a:r>
              <a:rPr lang="en-US" sz="2000" b="1" dirty="0" smtClean="0"/>
              <a:t>outliers</a:t>
            </a:r>
            <a:r>
              <a:rPr lang="en-US" sz="2000" dirty="0" smtClean="0"/>
              <a:t>, exceptions, peculiarities, contaminants, etc.</a:t>
            </a:r>
            <a:r>
              <a:rPr lang="de-DE" sz="2000" dirty="0" smtClean="0"/>
              <a:t>	 	</a:t>
            </a:r>
            <a:endParaRPr lang="en-US" sz="2000" dirty="0"/>
          </a:p>
        </p:txBody>
      </p:sp>
      <p:pic>
        <p:nvPicPr>
          <p:cNvPr id="3074" name="Picture 2" descr="Intro to anomaly detection with OpenCV, Computer Vision, and scikit-learn -  PyImageSe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215" y="2087562"/>
            <a:ext cx="3630585" cy="2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2A62-C629-4352-B69E-03CD9B0E2EF9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 vs Anomaly vs Noise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46333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An </a:t>
            </a:r>
            <a:r>
              <a:rPr lang="en-US" sz="2000" b="1" dirty="0" smtClean="0"/>
              <a:t>Outlier</a:t>
            </a:r>
            <a:r>
              <a:rPr lang="en-US" sz="2000" dirty="0" smtClean="0"/>
              <a:t> is a data point which deviates significantly from the other observations as to arouse suspicions that it was generated by a different process.</a:t>
            </a:r>
          </a:p>
          <a:p>
            <a:endParaRPr lang="en-US" sz="2000" dirty="0" smtClean="0"/>
          </a:p>
          <a:p>
            <a:r>
              <a:rPr lang="en-US" sz="2000" b="1" dirty="0" smtClean="0"/>
              <a:t>Anomalies</a:t>
            </a:r>
            <a:r>
              <a:rPr lang="en-US" sz="2000" dirty="0" smtClean="0"/>
              <a:t> </a:t>
            </a:r>
            <a:r>
              <a:rPr lang="en-US" sz="2000" dirty="0"/>
              <a:t>are a special kind of outlier that has significant/ critical/actionable information which could be of </a:t>
            </a:r>
            <a:r>
              <a:rPr lang="en-US" sz="2000" dirty="0" smtClean="0"/>
              <a:t>particular interest </a:t>
            </a:r>
            <a:r>
              <a:rPr lang="en-US" sz="2000" dirty="0"/>
              <a:t>to </a:t>
            </a:r>
            <a:r>
              <a:rPr lang="en-US" sz="2000" dirty="0" smtClean="0"/>
              <a:t>the analysts.	</a:t>
            </a:r>
          </a:p>
          <a:p>
            <a:pPr lvl="1"/>
            <a:r>
              <a:rPr lang="en-US" sz="2000" dirty="0" smtClean="0"/>
              <a:t>It </a:t>
            </a:r>
            <a:r>
              <a:rPr lang="en-US" sz="2000" dirty="0"/>
              <a:t>is the analyst’s </a:t>
            </a:r>
            <a:r>
              <a:rPr lang="en-US" sz="2000" dirty="0" smtClean="0"/>
              <a:t>decision to determine what </a:t>
            </a:r>
            <a:r>
              <a:rPr lang="en-US" sz="2000" dirty="0"/>
              <a:t>is considered as just an outlier or is an </a:t>
            </a:r>
            <a:r>
              <a:rPr lang="en-US" sz="2000" dirty="0" smtClean="0"/>
              <a:t>anomaly</a:t>
            </a:r>
          </a:p>
          <a:p>
            <a:pPr lvl="1"/>
            <a:endParaRPr lang="de-DE" sz="2000" dirty="0"/>
          </a:p>
          <a:p>
            <a:r>
              <a:rPr lang="de-DE" sz="2000" b="1" dirty="0" smtClean="0"/>
              <a:t>Noise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unwanted</a:t>
            </a:r>
            <a:r>
              <a:rPr lang="de-DE" sz="2000" dirty="0" smtClean="0"/>
              <a:t> </a:t>
            </a:r>
            <a:r>
              <a:rPr lang="de-DE" sz="2000" dirty="0" err="1" smtClean="0"/>
              <a:t>objects</a:t>
            </a:r>
            <a:r>
              <a:rPr lang="de-DE" sz="2000" dirty="0" smtClean="0"/>
              <a:t> </a:t>
            </a:r>
            <a:r>
              <a:rPr lang="de-DE" sz="2000" dirty="0" err="1" smtClean="0"/>
              <a:t>which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a </a:t>
            </a:r>
            <a:r>
              <a:rPr lang="de-DE" sz="2000" dirty="0" err="1" smtClean="0"/>
              <a:t>hindrance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analysis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should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removed</a:t>
            </a:r>
            <a:r>
              <a:rPr lang="de-DE" sz="2000" dirty="0" smtClean="0"/>
              <a:t>.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816" y="2235336"/>
            <a:ext cx="3372251" cy="285458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D9CB-789E-455C-AE55-848A4F9161AB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3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Causes of Anomalies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96467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Observations from another process or belonging to a different class:</a:t>
            </a:r>
          </a:p>
          <a:p>
            <a:pPr lvl="1"/>
            <a:r>
              <a:rPr lang="en-US" sz="2000" dirty="0" smtClean="0"/>
              <a:t>Malignant vs. Benign</a:t>
            </a:r>
          </a:p>
          <a:p>
            <a:pPr lvl="1"/>
            <a:r>
              <a:rPr lang="en-US" sz="2000" dirty="0" smtClean="0"/>
              <a:t>Fraud vs. Valid</a:t>
            </a:r>
          </a:p>
          <a:p>
            <a:endParaRPr lang="en-US" sz="2000" dirty="0" smtClean="0"/>
          </a:p>
          <a:p>
            <a:r>
              <a:rPr lang="en-US" sz="2000" dirty="0" smtClean="0"/>
              <a:t>Natural variation:</a:t>
            </a:r>
          </a:p>
          <a:p>
            <a:pPr lvl="1"/>
            <a:r>
              <a:rPr lang="en-US" sz="2000" dirty="0" smtClean="0"/>
              <a:t>Tails on a Gaussian distribution</a:t>
            </a:r>
          </a:p>
          <a:p>
            <a:endParaRPr lang="en-US" sz="2000" dirty="0" smtClean="0"/>
          </a:p>
          <a:p>
            <a:r>
              <a:rPr lang="en-US" sz="2000" dirty="0" smtClean="0"/>
              <a:t>Errors made during data collection</a:t>
            </a:r>
          </a:p>
          <a:p>
            <a:pPr lvl="1"/>
            <a:r>
              <a:rPr lang="en-US" sz="2000" dirty="0" smtClean="0"/>
              <a:t>Faulty measurement systems</a:t>
            </a:r>
          </a:p>
          <a:p>
            <a:pPr lvl="1"/>
            <a:r>
              <a:rPr lang="en-US" sz="2000" dirty="0" smtClean="0"/>
              <a:t>Human error (To err is human)</a:t>
            </a:r>
          </a:p>
        </p:txBody>
      </p:sp>
      <p:pic>
        <p:nvPicPr>
          <p:cNvPr id="2050" name="Picture 2" descr="https://www.statisticshowto.com/wp-content/uploads/2009/09/two-tails-normal-di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510" y="2373430"/>
            <a:ext cx="2697435" cy="11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uman error: an important ingredient in great designs | by Emanuel  Serbanoiu | UX Collective"/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67" t="17561" r="22250" b="16397"/>
          <a:stretch/>
        </p:blipFill>
        <p:spPr bwMode="auto">
          <a:xfrm>
            <a:off x="7636510" y="4030555"/>
            <a:ext cx="2697435" cy="18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611E-A880-40E2-A602-2DAA92DDC878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 smtClean="0"/>
              <a:t>Defining a boundary between normal and anomalous behavior is often not possible / precise</a:t>
            </a:r>
          </a:p>
          <a:p>
            <a:pPr lvl="1"/>
            <a:r>
              <a:rPr lang="en-US" sz="2000" dirty="0" smtClean="0"/>
              <a:t>A normal observation near the boundary might be anomalous, and vice versa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Notion of anomaly is often different for different domains</a:t>
            </a:r>
          </a:p>
          <a:p>
            <a:pPr lvl="1"/>
            <a:r>
              <a:rPr lang="en-US" sz="2000" dirty="0" smtClean="0"/>
              <a:t>Fluctuations in data from medical domain vs that from stock market affects us differently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In some domains, definition of normal behavior keeps evolving with time</a:t>
            </a:r>
          </a:p>
          <a:p>
            <a:pPr lvl="1"/>
            <a:r>
              <a:rPr lang="en-US" sz="2000" dirty="0" smtClean="0"/>
              <a:t>A static definition might not be sufficiently representative in future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Labeled data is often unavailable for training and validation</a:t>
            </a:r>
          </a:p>
          <a:p>
            <a:endParaRPr lang="en-US" sz="2000" dirty="0" smtClean="0"/>
          </a:p>
          <a:p>
            <a:r>
              <a:rPr lang="en-US" sz="2000" dirty="0" smtClean="0"/>
              <a:t>At times, noise and anomalies look similar, and can‘t be easily distinguished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2F4CA90-53CE-42D3-B9F7-0D7F656B8D95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1A3783-4C47-4A75-8B30-869312C659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Key Components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69371645"/>
              </p:ext>
            </p:extLst>
          </p:nvPr>
        </p:nvGraphicFramePr>
        <p:xfrm>
          <a:off x="739140" y="1690688"/>
          <a:ext cx="9555480" cy="435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1B91C-F51A-433E-B941-6D7213435507}" type="datetime1">
              <a:rPr lang="en-US" smtClean="0"/>
              <a:t>12/17/2020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3783-4C47-4A75-8B30-869312C659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2044</Words>
  <Application>Microsoft Office PowerPoint</Application>
  <PresentationFormat>Widescreen</PresentationFormat>
  <Paragraphs>491</Paragraphs>
  <Slides>43</Slides>
  <Notes>41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Frutiger LT Com 55 Roman</vt:lpstr>
      <vt:lpstr>Wingdings</vt:lpstr>
      <vt:lpstr>Office Theme</vt:lpstr>
      <vt:lpstr>Anomaly Detection Algorithms, Use-case, and Hands-on</vt:lpstr>
      <vt:lpstr>About me</vt:lpstr>
      <vt:lpstr>Outline</vt:lpstr>
      <vt:lpstr>Introduction</vt:lpstr>
      <vt:lpstr>Anomaly Detection</vt:lpstr>
      <vt:lpstr>Outlier vs Anomaly vs Noise </vt:lpstr>
      <vt:lpstr>Causes of Anomalies</vt:lpstr>
      <vt:lpstr>Challenges</vt:lpstr>
      <vt:lpstr>Key Components</vt:lpstr>
      <vt:lpstr>Problem Characteristics</vt:lpstr>
      <vt:lpstr>Nature of Input Data</vt:lpstr>
      <vt:lpstr>Type of Anomaly</vt:lpstr>
      <vt:lpstr>Type of Anomaly</vt:lpstr>
      <vt:lpstr>Type of Anomaly</vt:lpstr>
      <vt:lpstr>Availability of Data Labels</vt:lpstr>
      <vt:lpstr>Availability of Data Labels</vt:lpstr>
      <vt:lpstr>Availability of Data Labels</vt:lpstr>
      <vt:lpstr>Availability of Data Labels</vt:lpstr>
      <vt:lpstr>Output of Anomaly Detection</vt:lpstr>
      <vt:lpstr>Applications </vt:lpstr>
      <vt:lpstr>Applications </vt:lpstr>
      <vt:lpstr>Applications </vt:lpstr>
      <vt:lpstr>Applications </vt:lpstr>
      <vt:lpstr>Applications </vt:lpstr>
      <vt:lpstr>Anomaly Detection Techniques (ADT)</vt:lpstr>
      <vt:lpstr>Classification-based ADT</vt:lpstr>
      <vt:lpstr>Classification-based ADT</vt:lpstr>
      <vt:lpstr>Classification-based ADT</vt:lpstr>
      <vt:lpstr>Classification-based ADT</vt:lpstr>
      <vt:lpstr>Nearest Neighbor-based ADT</vt:lpstr>
      <vt:lpstr>Nearest Neighbor-based ADT</vt:lpstr>
      <vt:lpstr>Nearest Neighbor-based ADT</vt:lpstr>
      <vt:lpstr>Use case</vt:lpstr>
      <vt:lpstr>Use case</vt:lpstr>
      <vt:lpstr>Use case</vt:lpstr>
      <vt:lpstr>Use case</vt:lpstr>
      <vt:lpstr>Use case</vt:lpstr>
      <vt:lpstr>Use case</vt:lpstr>
      <vt:lpstr>Use case</vt:lpstr>
      <vt:lpstr>Use case</vt:lpstr>
      <vt:lpstr>Hands-on Training</vt:lpstr>
      <vt:lpstr>Conclusion</vt:lpstr>
      <vt:lpstr>Questions</vt:lpstr>
    </vt:vector>
  </TitlesOfParts>
  <Company>Check24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Kumar Jha</dc:creator>
  <cp:lastModifiedBy>Nikhil Kumar Jha</cp:lastModifiedBy>
  <cp:revision>152</cp:revision>
  <dcterms:created xsi:type="dcterms:W3CDTF">2020-12-10T20:40:09Z</dcterms:created>
  <dcterms:modified xsi:type="dcterms:W3CDTF">2020-12-17T01:00:13Z</dcterms:modified>
</cp:coreProperties>
</file>